
<file path=[Content_Types].xml><?xml version="1.0" encoding="utf-8"?>
<Types xmlns="http://schemas.openxmlformats.org/package/2006/content-types">
  <Default Extension="png" ContentType="image/png"/>
  <Default Extension="mp3" ContentType="audio/mpeg"/>
  <Default Extension="bin" ContentType="application/vnd.openxmlformats-officedocument.oleObject"/>
  <Default Extension="svg" ContentType="image/svg+xml"/>
  <Default Extension="jpeg" ContentType="image/jpeg"/>
  <Default Extension="wmf" ContentType="image/x-wmf"/>
  <Default Extension="emf" ContentType="image/x-emf"/>
  <Default Extension="rels" ContentType="application/vnd.openxmlformats-package.relationships+xml"/>
  <Default Extension="xml" ContentType="application/xml"/>
  <Default Extension="wav" ContentType="audio/x-wav"/>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19"/>
  </p:notesMasterIdLst>
  <p:sldIdLst>
    <p:sldId id="309" r:id="rId2"/>
    <p:sldId id="315" r:id="rId3"/>
    <p:sldId id="326" r:id="rId4"/>
    <p:sldId id="327" r:id="rId5"/>
    <p:sldId id="318" r:id="rId6"/>
    <p:sldId id="333" r:id="rId7"/>
    <p:sldId id="334" r:id="rId8"/>
    <p:sldId id="335" r:id="rId9"/>
    <p:sldId id="338" r:id="rId10"/>
    <p:sldId id="339" r:id="rId11"/>
    <p:sldId id="341" r:id="rId12"/>
    <p:sldId id="340" r:id="rId13"/>
    <p:sldId id="342" r:id="rId14"/>
    <p:sldId id="320" r:id="rId15"/>
    <p:sldId id="337" r:id="rId16"/>
    <p:sldId id="312" r:id="rId17"/>
    <p:sldId id="313"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33"/>
    <a:srgbClr val="FF0066"/>
    <a:srgbClr val="66FF99"/>
    <a:srgbClr val="00CC00"/>
    <a:srgbClr val="9E0000"/>
    <a:srgbClr val="008000"/>
    <a:srgbClr val="FF9933"/>
    <a:srgbClr val="800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369" autoAdjust="0"/>
    <p:restoredTop sz="94660"/>
  </p:normalViewPr>
  <p:slideViewPr>
    <p:cSldViewPr snapToGrid="0">
      <p:cViewPr varScale="1">
        <p:scale>
          <a:sx n="63" d="100"/>
          <a:sy n="63" d="100"/>
        </p:scale>
        <p:origin x="96" y="13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wmf"/><Relationship Id="rId1" Type="http://schemas.openxmlformats.org/officeDocument/2006/relationships/image" Target="../media/image14.wmf"/><Relationship Id="rId5" Type="http://schemas.openxmlformats.org/officeDocument/2006/relationships/image" Target="../media/image18.wmf"/><Relationship Id="rId4" Type="http://schemas.openxmlformats.org/officeDocument/2006/relationships/image" Target="../media/image17.wmf"/></Relationships>
</file>

<file path=ppt/drawings/_rels/vmlDrawing2.vml.rels><?xml version="1.0" encoding="UTF-8" standalone="yes"?>
<Relationships xmlns="http://schemas.openxmlformats.org/package/2006/relationships"><Relationship Id="rId8" Type="http://schemas.openxmlformats.org/officeDocument/2006/relationships/image" Target="../media/image34.emf"/><Relationship Id="rId3" Type="http://schemas.openxmlformats.org/officeDocument/2006/relationships/image" Target="../media/image29.wmf"/><Relationship Id="rId7" Type="http://schemas.openxmlformats.org/officeDocument/2006/relationships/image" Target="../media/image33.emf"/><Relationship Id="rId2" Type="http://schemas.openxmlformats.org/officeDocument/2006/relationships/image" Target="../media/image28.wmf"/><Relationship Id="rId1" Type="http://schemas.openxmlformats.org/officeDocument/2006/relationships/image" Target="../media/image27.wmf"/><Relationship Id="rId6" Type="http://schemas.openxmlformats.org/officeDocument/2006/relationships/image" Target="../media/image32.emf"/><Relationship Id="rId5" Type="http://schemas.openxmlformats.org/officeDocument/2006/relationships/image" Target="../media/image31.wmf"/><Relationship Id="rId4" Type="http://schemas.openxmlformats.org/officeDocument/2006/relationships/image" Target="../media/image30.wmf"/></Relationships>
</file>

<file path=ppt/drawings/_rels/vmlDrawing3.vml.rels><?xml version="1.0" encoding="UTF-8" standalone="yes"?>
<Relationships xmlns="http://schemas.openxmlformats.org/package/2006/relationships"><Relationship Id="rId8" Type="http://schemas.openxmlformats.org/officeDocument/2006/relationships/image" Target="../media/image84.wmf"/><Relationship Id="rId3" Type="http://schemas.openxmlformats.org/officeDocument/2006/relationships/image" Target="../media/image80.wmf"/><Relationship Id="rId7" Type="http://schemas.openxmlformats.org/officeDocument/2006/relationships/image" Target="../media/image83.wmf"/><Relationship Id="rId2" Type="http://schemas.openxmlformats.org/officeDocument/2006/relationships/image" Target="../media/image79.wmf"/><Relationship Id="rId1" Type="http://schemas.openxmlformats.org/officeDocument/2006/relationships/image" Target="../media/image78.wmf"/><Relationship Id="rId6" Type="http://schemas.openxmlformats.org/officeDocument/2006/relationships/image" Target="../media/image14.wmf"/><Relationship Id="rId5" Type="http://schemas.openxmlformats.org/officeDocument/2006/relationships/image" Target="../media/image82.wmf"/><Relationship Id="rId4" Type="http://schemas.openxmlformats.org/officeDocument/2006/relationships/image" Target="../media/image8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EFFBA3-C343-482A-BF91-B8A06BD4C5D3}" type="datetimeFigureOut">
              <a:rPr lang="en-GB" smtClean="0"/>
              <a:t>11/03/2022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A8CA53-B904-4380-9CE7-953BDBF2DAF4}" type="slidenum">
              <a:rPr lang="en-GB" smtClean="0"/>
              <a:t>‹#›</a:t>
            </a:fld>
            <a:endParaRPr lang="en-GB"/>
          </a:p>
        </p:txBody>
      </p:sp>
    </p:spTree>
    <p:extLst>
      <p:ext uri="{BB962C8B-B14F-4D97-AF65-F5344CB8AC3E}">
        <p14:creationId xmlns:p14="http://schemas.microsoft.com/office/powerpoint/2010/main" val="30039710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3659D5-1263-49DE-97F1-D16BDA4D4DF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3986651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C8F199E-2EE8-43CB-8FF0-8CE490DAE21E}" type="slidenum">
              <a:rPr lang="zh-CN" altLang="en-US" smtClean="0"/>
              <a:t>16</a:t>
            </a:fld>
            <a:endParaRPr lang="zh-CN" altLang="en-US"/>
          </a:p>
        </p:txBody>
      </p:sp>
    </p:spTree>
    <p:extLst>
      <p:ext uri="{BB962C8B-B14F-4D97-AF65-F5344CB8AC3E}">
        <p14:creationId xmlns:p14="http://schemas.microsoft.com/office/powerpoint/2010/main" val="31909924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0E6582B-7A1B-4FD5-A392-AA8136AA63EF}" type="datetimeFigureOut">
              <a:rPr lang="en-US" smtClean="0"/>
              <a:pPr/>
              <a:t>3/11/2022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0E8145-4EF3-467D-9200-C62DC1DE8DB5}" type="slidenum">
              <a:rPr lang="en-US" smtClean="0"/>
              <a:pPr/>
              <a:t>‹#›</a:t>
            </a:fld>
            <a:endParaRPr lang="en-US"/>
          </a:p>
        </p:txBody>
      </p:sp>
    </p:spTree>
    <p:extLst>
      <p:ext uri="{BB962C8B-B14F-4D97-AF65-F5344CB8AC3E}">
        <p14:creationId xmlns:p14="http://schemas.microsoft.com/office/powerpoint/2010/main" val="266739621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0E6582B-7A1B-4FD5-A392-AA8136AA63EF}" type="datetimeFigureOut">
              <a:rPr lang="en-US" smtClean="0"/>
              <a:pPr/>
              <a:t>3/11/2022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0E8145-4EF3-467D-9200-C62DC1DE8DB5}" type="slidenum">
              <a:rPr lang="en-US" smtClean="0"/>
              <a:pPr/>
              <a:t>‹#›</a:t>
            </a:fld>
            <a:endParaRPr lang="en-US"/>
          </a:p>
        </p:txBody>
      </p:sp>
    </p:spTree>
    <p:extLst>
      <p:ext uri="{BB962C8B-B14F-4D97-AF65-F5344CB8AC3E}">
        <p14:creationId xmlns:p14="http://schemas.microsoft.com/office/powerpoint/2010/main" val="160067497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85600" y="274641"/>
            <a:ext cx="36576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12800" y="274641"/>
            <a:ext cx="107696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0E6582B-7A1B-4FD5-A392-AA8136AA63EF}" type="datetimeFigureOut">
              <a:rPr lang="en-US" smtClean="0"/>
              <a:pPr/>
              <a:t>3/11/2022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0E8145-4EF3-467D-9200-C62DC1DE8DB5}" type="slidenum">
              <a:rPr lang="en-US" smtClean="0"/>
              <a:pPr/>
              <a:t>‹#›</a:t>
            </a:fld>
            <a:endParaRPr lang="en-US"/>
          </a:p>
        </p:txBody>
      </p:sp>
    </p:spTree>
    <p:extLst>
      <p:ext uri="{BB962C8B-B14F-4D97-AF65-F5344CB8AC3E}">
        <p14:creationId xmlns:p14="http://schemas.microsoft.com/office/powerpoint/2010/main" val="398085504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xmlns="" id="{5A110DEB-4855-4762-AE95-09758409A22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18605"/>
          <a:stretch/>
        </p:blipFill>
        <p:spPr>
          <a:xfrm>
            <a:off x="2" y="0"/>
            <a:ext cx="12191999" cy="6858000"/>
          </a:xfrm>
          <a:prstGeom prst="rect">
            <a:avLst/>
          </a:prstGeom>
        </p:spPr>
      </p:pic>
    </p:spTree>
    <p:extLst>
      <p:ext uri="{BB962C8B-B14F-4D97-AF65-F5344CB8AC3E}">
        <p14:creationId xmlns:p14="http://schemas.microsoft.com/office/powerpoint/2010/main" val="2049387200"/>
      </p:ext>
    </p:extLst>
  </p:cSld>
  <p:clrMapOvr>
    <a:masterClrMapping/>
  </p:clrMapOvr>
  <p:transition spd="slow" advTm="3000">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09600" y="274638"/>
            <a:ext cx="109728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09600" y="1600200"/>
            <a:ext cx="53848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6197600" y="1600200"/>
            <a:ext cx="53848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09600" y="3938589"/>
            <a:ext cx="53848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6197600" y="3938589"/>
            <a:ext cx="53848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ltLang="en-US"/>
          </a:p>
        </p:txBody>
      </p:sp>
      <p:sp>
        <p:nvSpPr>
          <p:cNvPr id="8" name="Footer Placeholder 4"/>
          <p:cNvSpPr>
            <a:spLocks noGrp="1"/>
          </p:cNvSpPr>
          <p:nvPr>
            <p:ph type="ftr" sz="quarter" idx="11"/>
          </p:nvPr>
        </p:nvSpPr>
        <p:spPr/>
        <p:txBody>
          <a:bodyPr/>
          <a:lstStyle>
            <a:lvl1pPr>
              <a:defRPr/>
            </a:lvl1pPr>
          </a:lstStyle>
          <a:p>
            <a:pPr>
              <a:defRPr/>
            </a:pPr>
            <a:endParaRPr lang="en-US" altLang="en-US"/>
          </a:p>
        </p:txBody>
      </p:sp>
      <p:sp>
        <p:nvSpPr>
          <p:cNvPr id="9" name="Slide Number Placeholder 5"/>
          <p:cNvSpPr>
            <a:spLocks noGrp="1"/>
          </p:cNvSpPr>
          <p:nvPr>
            <p:ph type="sldNum" sz="quarter" idx="12"/>
          </p:nvPr>
        </p:nvSpPr>
        <p:spPr/>
        <p:txBody>
          <a:bodyPr/>
          <a:lstStyle>
            <a:lvl1pPr>
              <a:defRPr/>
            </a:lvl1pPr>
          </a:lstStyle>
          <a:p>
            <a:pPr>
              <a:defRPr/>
            </a:pPr>
            <a:fld id="{AA195490-D8CA-46A1-B271-A1823EB2FC79}" type="slidenum">
              <a:rPr lang="en-US" altLang="en-US"/>
              <a:pPr>
                <a:defRPr/>
              </a:pPr>
              <a:t>‹#›</a:t>
            </a:fld>
            <a:endParaRPr lang="en-US" altLang="en-US"/>
          </a:p>
        </p:txBody>
      </p:sp>
    </p:spTree>
    <p:extLst>
      <p:ext uri="{BB962C8B-B14F-4D97-AF65-F5344CB8AC3E}">
        <p14:creationId xmlns:p14="http://schemas.microsoft.com/office/powerpoint/2010/main" val="5129739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0E6582B-7A1B-4FD5-A392-AA8136AA63EF}" type="datetimeFigureOut">
              <a:rPr lang="en-US" smtClean="0"/>
              <a:pPr/>
              <a:t>3/11/2022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0E8145-4EF3-467D-9200-C62DC1DE8DB5}" type="slidenum">
              <a:rPr lang="en-US" smtClean="0"/>
              <a:pPr/>
              <a:t>‹#›</a:t>
            </a:fld>
            <a:endParaRPr lang="en-US"/>
          </a:p>
        </p:txBody>
      </p:sp>
    </p:spTree>
    <p:extLst>
      <p:ext uri="{BB962C8B-B14F-4D97-AF65-F5344CB8AC3E}">
        <p14:creationId xmlns:p14="http://schemas.microsoft.com/office/powerpoint/2010/main" val="380841587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0E6582B-7A1B-4FD5-A392-AA8136AA63EF}" type="datetimeFigureOut">
              <a:rPr lang="en-US" smtClean="0"/>
              <a:pPr/>
              <a:t>3/11/2022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0E8145-4EF3-467D-9200-C62DC1DE8DB5}" type="slidenum">
              <a:rPr lang="en-US" smtClean="0"/>
              <a:pPr/>
              <a:t>‹#›</a:t>
            </a:fld>
            <a:endParaRPr lang="en-US"/>
          </a:p>
        </p:txBody>
      </p:sp>
    </p:spTree>
    <p:extLst>
      <p:ext uri="{BB962C8B-B14F-4D97-AF65-F5344CB8AC3E}">
        <p14:creationId xmlns:p14="http://schemas.microsoft.com/office/powerpoint/2010/main" val="83980631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12800" y="1600203"/>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8229600" y="1600203"/>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0E6582B-7A1B-4FD5-A392-AA8136AA63EF}" type="datetimeFigureOut">
              <a:rPr lang="en-US" smtClean="0"/>
              <a:pPr/>
              <a:t>3/11/2022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0E8145-4EF3-467D-9200-C62DC1DE8DB5}" type="slidenum">
              <a:rPr lang="en-US" smtClean="0"/>
              <a:pPr/>
              <a:t>‹#›</a:t>
            </a:fld>
            <a:endParaRPr lang="en-US"/>
          </a:p>
        </p:txBody>
      </p:sp>
    </p:spTree>
    <p:extLst>
      <p:ext uri="{BB962C8B-B14F-4D97-AF65-F5344CB8AC3E}">
        <p14:creationId xmlns:p14="http://schemas.microsoft.com/office/powerpoint/2010/main" val="221419015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0E6582B-7A1B-4FD5-A392-AA8136AA63EF}" type="datetimeFigureOut">
              <a:rPr lang="en-US" smtClean="0"/>
              <a:pPr/>
              <a:t>3/11/2022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60E8145-4EF3-467D-9200-C62DC1DE8DB5}" type="slidenum">
              <a:rPr lang="en-US" smtClean="0"/>
              <a:pPr/>
              <a:t>‹#›</a:t>
            </a:fld>
            <a:endParaRPr lang="en-US"/>
          </a:p>
        </p:txBody>
      </p:sp>
    </p:spTree>
    <p:extLst>
      <p:ext uri="{BB962C8B-B14F-4D97-AF65-F5344CB8AC3E}">
        <p14:creationId xmlns:p14="http://schemas.microsoft.com/office/powerpoint/2010/main" val="115538506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0E6582B-7A1B-4FD5-A392-AA8136AA63EF}" type="datetimeFigureOut">
              <a:rPr lang="en-US" smtClean="0"/>
              <a:pPr/>
              <a:t>3/11/2022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60E8145-4EF3-467D-9200-C62DC1DE8DB5}" type="slidenum">
              <a:rPr lang="en-US" smtClean="0"/>
              <a:pPr/>
              <a:t>‹#›</a:t>
            </a:fld>
            <a:endParaRPr lang="en-US"/>
          </a:p>
        </p:txBody>
      </p:sp>
    </p:spTree>
    <p:extLst>
      <p:ext uri="{BB962C8B-B14F-4D97-AF65-F5344CB8AC3E}">
        <p14:creationId xmlns:p14="http://schemas.microsoft.com/office/powerpoint/2010/main" val="135890609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E6582B-7A1B-4FD5-A392-AA8136AA63EF}" type="datetimeFigureOut">
              <a:rPr lang="en-US" smtClean="0"/>
              <a:pPr/>
              <a:t>3/11/2022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60E8145-4EF3-467D-9200-C62DC1DE8DB5}" type="slidenum">
              <a:rPr lang="en-US" smtClean="0"/>
              <a:pPr/>
              <a:t>‹#›</a:t>
            </a:fld>
            <a:endParaRPr lang="en-US"/>
          </a:p>
        </p:txBody>
      </p:sp>
    </p:spTree>
    <p:extLst>
      <p:ext uri="{BB962C8B-B14F-4D97-AF65-F5344CB8AC3E}">
        <p14:creationId xmlns:p14="http://schemas.microsoft.com/office/powerpoint/2010/main" val="17496259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0E6582B-7A1B-4FD5-A392-AA8136AA63EF}" type="datetimeFigureOut">
              <a:rPr lang="en-US" smtClean="0"/>
              <a:pPr/>
              <a:t>3/11/2022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0E8145-4EF3-467D-9200-C62DC1DE8DB5}" type="slidenum">
              <a:rPr lang="en-US" smtClean="0"/>
              <a:pPr/>
              <a:t>‹#›</a:t>
            </a:fld>
            <a:endParaRPr lang="en-US"/>
          </a:p>
        </p:txBody>
      </p:sp>
    </p:spTree>
    <p:extLst>
      <p:ext uri="{BB962C8B-B14F-4D97-AF65-F5344CB8AC3E}">
        <p14:creationId xmlns:p14="http://schemas.microsoft.com/office/powerpoint/2010/main" val="356622039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0E6582B-7A1B-4FD5-A392-AA8136AA63EF}" type="datetimeFigureOut">
              <a:rPr lang="en-US" smtClean="0"/>
              <a:pPr/>
              <a:t>3/11/2022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0E8145-4EF3-467D-9200-C62DC1DE8DB5}" type="slidenum">
              <a:rPr lang="en-US" smtClean="0"/>
              <a:pPr/>
              <a:t>‹#›</a:t>
            </a:fld>
            <a:endParaRPr lang="en-US"/>
          </a:p>
        </p:txBody>
      </p:sp>
    </p:spTree>
    <p:extLst>
      <p:ext uri="{BB962C8B-B14F-4D97-AF65-F5344CB8AC3E}">
        <p14:creationId xmlns:p14="http://schemas.microsoft.com/office/powerpoint/2010/main" val="257269730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E6582B-7A1B-4FD5-A392-AA8136AA63EF}" type="datetimeFigureOut">
              <a:rPr lang="en-US" smtClean="0"/>
              <a:pPr/>
              <a:t>3/11/2022</a:t>
            </a:fld>
            <a:endParaRPr lang="en-US"/>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0E8145-4EF3-467D-9200-C62DC1DE8DB5}" type="slidenum">
              <a:rPr lang="en-US" smtClean="0"/>
              <a:pPr/>
              <a:t>‹#›</a:t>
            </a:fld>
            <a:endParaRPr lang="en-US"/>
          </a:p>
        </p:txBody>
      </p:sp>
    </p:spTree>
    <p:extLst>
      <p:ext uri="{BB962C8B-B14F-4D97-AF65-F5344CB8AC3E}">
        <p14:creationId xmlns:p14="http://schemas.microsoft.com/office/powerpoint/2010/main" val="204281151"/>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Lst>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image" Target="../media/image45.png"/><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 Id="rId9" Type="http://schemas.openxmlformats.org/officeDocument/2006/relationships/image" Target="../media/image52.png"/></Relationships>
</file>

<file path=ppt/slides/_rels/slide11.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54.png"/><Relationship Id="rId7" Type="http://schemas.openxmlformats.org/officeDocument/2006/relationships/image" Target="../media/image58.png"/><Relationship Id="rId2" Type="http://schemas.openxmlformats.org/officeDocument/2006/relationships/image" Target="../media/image53.png"/><Relationship Id="rId1" Type="http://schemas.openxmlformats.org/officeDocument/2006/relationships/slideLayout" Target="../slideLayouts/slideLayout2.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 Id="rId9" Type="http://schemas.openxmlformats.org/officeDocument/2006/relationships/image" Target="../media/image60.png"/></Relationships>
</file>

<file path=ppt/slides/_rels/slide12.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image" Target="../media/image62.png"/><Relationship Id="rId7" Type="http://schemas.openxmlformats.org/officeDocument/2006/relationships/image" Target="../media/image66.png"/><Relationship Id="rId2" Type="http://schemas.openxmlformats.org/officeDocument/2006/relationships/image" Target="../media/image61.png"/><Relationship Id="rId1" Type="http://schemas.openxmlformats.org/officeDocument/2006/relationships/slideLayout" Target="../slideLayouts/slideLayout2.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png"/><Relationship Id="rId9" Type="http://schemas.openxmlformats.org/officeDocument/2006/relationships/image" Target="../media/image68.png"/></Relationships>
</file>

<file path=ppt/slides/_rels/slide13.xml.rels><?xml version="1.0" encoding="UTF-8" standalone="yes"?>
<Relationships xmlns="http://schemas.openxmlformats.org/package/2006/relationships"><Relationship Id="rId8" Type="http://schemas.openxmlformats.org/officeDocument/2006/relationships/image" Target="../media/image75.png"/><Relationship Id="rId3" Type="http://schemas.openxmlformats.org/officeDocument/2006/relationships/image" Target="../media/image70.png"/><Relationship Id="rId7" Type="http://schemas.openxmlformats.org/officeDocument/2006/relationships/image" Target="../media/image74.png"/><Relationship Id="rId2" Type="http://schemas.openxmlformats.org/officeDocument/2006/relationships/image" Target="../media/image69.png"/><Relationship Id="rId1" Type="http://schemas.openxmlformats.org/officeDocument/2006/relationships/slideLayout" Target="../slideLayouts/slideLayout2.xml"/><Relationship Id="rId6" Type="http://schemas.openxmlformats.org/officeDocument/2006/relationships/image" Target="../media/image73.png"/><Relationship Id="rId5" Type="http://schemas.openxmlformats.org/officeDocument/2006/relationships/image" Target="../media/image72.png"/><Relationship Id="rId10" Type="http://schemas.openxmlformats.org/officeDocument/2006/relationships/image" Target="../media/image77.png"/><Relationship Id="rId4" Type="http://schemas.openxmlformats.org/officeDocument/2006/relationships/image" Target="../media/image71.png"/><Relationship Id="rId9" Type="http://schemas.openxmlformats.org/officeDocument/2006/relationships/image" Target="../media/image76.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13" Type="http://schemas.openxmlformats.org/officeDocument/2006/relationships/oleObject" Target="../embeddings/oleObject20.bin"/><Relationship Id="rId18" Type="http://schemas.openxmlformats.org/officeDocument/2006/relationships/oleObject" Target="../embeddings/oleObject23.bin"/><Relationship Id="rId26" Type="http://schemas.openxmlformats.org/officeDocument/2006/relationships/oleObject" Target="../embeddings/oleObject31.bin"/><Relationship Id="rId39" Type="http://schemas.openxmlformats.org/officeDocument/2006/relationships/oleObject" Target="../embeddings/oleObject44.bin"/><Relationship Id="rId21" Type="http://schemas.openxmlformats.org/officeDocument/2006/relationships/oleObject" Target="../embeddings/oleObject26.bin"/><Relationship Id="rId34" Type="http://schemas.openxmlformats.org/officeDocument/2006/relationships/oleObject" Target="../embeddings/oleObject39.bin"/><Relationship Id="rId42" Type="http://schemas.openxmlformats.org/officeDocument/2006/relationships/oleObject" Target="../embeddings/oleObject47.bin"/><Relationship Id="rId7" Type="http://schemas.openxmlformats.org/officeDocument/2006/relationships/oleObject" Target="../embeddings/oleObject17.bin"/><Relationship Id="rId2" Type="http://schemas.openxmlformats.org/officeDocument/2006/relationships/slideLayout" Target="../slideLayouts/slideLayout13.xml"/><Relationship Id="rId16" Type="http://schemas.openxmlformats.org/officeDocument/2006/relationships/image" Target="../media/image14.wmf"/><Relationship Id="rId29" Type="http://schemas.openxmlformats.org/officeDocument/2006/relationships/oleObject" Target="../embeddings/oleObject34.bin"/><Relationship Id="rId1" Type="http://schemas.openxmlformats.org/officeDocument/2006/relationships/vmlDrawing" Target="../drawings/vmlDrawing3.vml"/><Relationship Id="rId6" Type="http://schemas.openxmlformats.org/officeDocument/2006/relationships/image" Target="../media/image78.wmf"/><Relationship Id="rId11" Type="http://schemas.openxmlformats.org/officeDocument/2006/relationships/oleObject" Target="../embeddings/oleObject19.bin"/><Relationship Id="rId24" Type="http://schemas.openxmlformats.org/officeDocument/2006/relationships/oleObject" Target="../embeddings/oleObject29.bin"/><Relationship Id="rId32" Type="http://schemas.openxmlformats.org/officeDocument/2006/relationships/oleObject" Target="../embeddings/oleObject37.bin"/><Relationship Id="rId37" Type="http://schemas.openxmlformats.org/officeDocument/2006/relationships/oleObject" Target="../embeddings/oleObject42.bin"/><Relationship Id="rId40" Type="http://schemas.openxmlformats.org/officeDocument/2006/relationships/oleObject" Target="../embeddings/oleObject45.bin"/><Relationship Id="rId45" Type="http://schemas.openxmlformats.org/officeDocument/2006/relationships/image" Target="../media/image84.wmf"/><Relationship Id="rId5" Type="http://schemas.openxmlformats.org/officeDocument/2006/relationships/oleObject" Target="../embeddings/oleObject16.bin"/><Relationship Id="rId15" Type="http://schemas.openxmlformats.org/officeDocument/2006/relationships/oleObject" Target="../embeddings/oleObject21.bin"/><Relationship Id="rId23" Type="http://schemas.openxmlformats.org/officeDocument/2006/relationships/oleObject" Target="../embeddings/oleObject28.bin"/><Relationship Id="rId28" Type="http://schemas.openxmlformats.org/officeDocument/2006/relationships/oleObject" Target="../embeddings/oleObject33.bin"/><Relationship Id="rId36" Type="http://schemas.openxmlformats.org/officeDocument/2006/relationships/oleObject" Target="../embeddings/oleObject41.bin"/><Relationship Id="rId10" Type="http://schemas.openxmlformats.org/officeDocument/2006/relationships/image" Target="../media/image80.wmf"/><Relationship Id="rId19" Type="http://schemas.openxmlformats.org/officeDocument/2006/relationships/oleObject" Target="../embeddings/oleObject24.bin"/><Relationship Id="rId31" Type="http://schemas.openxmlformats.org/officeDocument/2006/relationships/oleObject" Target="../embeddings/oleObject36.bin"/><Relationship Id="rId44" Type="http://schemas.openxmlformats.org/officeDocument/2006/relationships/oleObject" Target="../embeddings/oleObject48.bin"/><Relationship Id="rId4" Type="http://schemas.openxmlformats.org/officeDocument/2006/relationships/image" Target="../media/image85.png"/><Relationship Id="rId9" Type="http://schemas.openxmlformats.org/officeDocument/2006/relationships/oleObject" Target="../embeddings/oleObject18.bin"/><Relationship Id="rId14" Type="http://schemas.openxmlformats.org/officeDocument/2006/relationships/image" Target="../media/image82.wmf"/><Relationship Id="rId22" Type="http://schemas.openxmlformats.org/officeDocument/2006/relationships/oleObject" Target="../embeddings/oleObject27.bin"/><Relationship Id="rId27" Type="http://schemas.openxmlformats.org/officeDocument/2006/relationships/oleObject" Target="../embeddings/oleObject32.bin"/><Relationship Id="rId30" Type="http://schemas.openxmlformats.org/officeDocument/2006/relationships/oleObject" Target="../embeddings/oleObject35.bin"/><Relationship Id="rId35" Type="http://schemas.openxmlformats.org/officeDocument/2006/relationships/oleObject" Target="../embeddings/oleObject40.bin"/><Relationship Id="rId43" Type="http://schemas.openxmlformats.org/officeDocument/2006/relationships/image" Target="../media/image83.wmf"/><Relationship Id="rId8" Type="http://schemas.openxmlformats.org/officeDocument/2006/relationships/image" Target="../media/image79.wmf"/><Relationship Id="rId3" Type="http://schemas.openxmlformats.org/officeDocument/2006/relationships/audio" Target="../media/audio1.wav"/><Relationship Id="rId12" Type="http://schemas.openxmlformats.org/officeDocument/2006/relationships/image" Target="../media/image81.wmf"/><Relationship Id="rId17" Type="http://schemas.openxmlformats.org/officeDocument/2006/relationships/oleObject" Target="../embeddings/oleObject22.bin"/><Relationship Id="rId25" Type="http://schemas.openxmlformats.org/officeDocument/2006/relationships/oleObject" Target="../embeddings/oleObject30.bin"/><Relationship Id="rId33" Type="http://schemas.openxmlformats.org/officeDocument/2006/relationships/oleObject" Target="../embeddings/oleObject38.bin"/><Relationship Id="rId38" Type="http://schemas.openxmlformats.org/officeDocument/2006/relationships/oleObject" Target="../embeddings/oleObject43.bin"/><Relationship Id="rId20" Type="http://schemas.openxmlformats.org/officeDocument/2006/relationships/oleObject" Target="../embeddings/oleObject25.bin"/><Relationship Id="rId41" Type="http://schemas.openxmlformats.org/officeDocument/2006/relationships/oleObject" Target="../embeddings/oleObject46.bin"/></Relationships>
</file>

<file path=ppt/slides/_rels/slide16.xml.rels><?xml version="1.0" encoding="UTF-8" standalone="yes"?>
<Relationships xmlns="http://schemas.openxmlformats.org/package/2006/relationships"><Relationship Id="rId8" Type="http://schemas.openxmlformats.org/officeDocument/2006/relationships/image" Target="../media/image91.emf"/><Relationship Id="rId13" Type="http://schemas.openxmlformats.org/officeDocument/2006/relationships/image" Target="../media/image96.png"/><Relationship Id="rId18" Type="http://schemas.openxmlformats.org/officeDocument/2006/relationships/image" Target="../media/image100.png"/><Relationship Id="rId3" Type="http://schemas.openxmlformats.org/officeDocument/2006/relationships/image" Target="../media/image86.png"/><Relationship Id="rId7" Type="http://schemas.openxmlformats.org/officeDocument/2006/relationships/image" Target="../media/image90.emf"/><Relationship Id="rId12" Type="http://schemas.openxmlformats.org/officeDocument/2006/relationships/image" Target="../media/image95.emf"/><Relationship Id="rId17" Type="http://schemas.openxmlformats.org/officeDocument/2006/relationships/image" Target="../media/image46.svg"/><Relationship Id="rId2" Type="http://schemas.openxmlformats.org/officeDocument/2006/relationships/notesSlide" Target="../notesSlides/notesSlide2.xml"/><Relationship Id="rId16" Type="http://schemas.openxmlformats.org/officeDocument/2006/relationships/image" Target="../media/image99.png"/><Relationship Id="rId1" Type="http://schemas.openxmlformats.org/officeDocument/2006/relationships/slideLayout" Target="../slideLayouts/slideLayout12.xml"/><Relationship Id="rId6" Type="http://schemas.openxmlformats.org/officeDocument/2006/relationships/image" Target="../media/image89.emf"/><Relationship Id="rId11" Type="http://schemas.openxmlformats.org/officeDocument/2006/relationships/image" Target="../media/image94.emf"/><Relationship Id="rId5" Type="http://schemas.openxmlformats.org/officeDocument/2006/relationships/image" Target="../media/image88.png"/><Relationship Id="rId15" Type="http://schemas.openxmlformats.org/officeDocument/2006/relationships/image" Target="../media/image98.gif"/><Relationship Id="rId10" Type="http://schemas.openxmlformats.org/officeDocument/2006/relationships/image" Target="../media/image93.emf"/><Relationship Id="rId4" Type="http://schemas.openxmlformats.org/officeDocument/2006/relationships/image" Target="../media/image87.emf"/><Relationship Id="rId9" Type="http://schemas.openxmlformats.org/officeDocument/2006/relationships/image" Target="../media/image92.emf"/><Relationship Id="rId14" Type="http://schemas.openxmlformats.org/officeDocument/2006/relationships/image" Target="../media/image97.png"/></Relationships>
</file>

<file path=ppt/slides/_rels/slide17.xml.rels><?xml version="1.0" encoding="UTF-8" standalone="yes"?>
<Relationships xmlns="http://schemas.openxmlformats.org/package/2006/relationships"><Relationship Id="rId2" Type="http://schemas.openxmlformats.org/officeDocument/2006/relationships/image" Target="../media/image10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microsoft.com/office/2007/relationships/media" Target="../media/media2.mp3"/><Relationship Id="rId7" Type="http://schemas.openxmlformats.org/officeDocument/2006/relationships/image" Target="../media/image7.jpe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6.png"/><Relationship Id="rId5" Type="http://schemas.openxmlformats.org/officeDocument/2006/relationships/slideLayout" Target="../slideLayouts/slideLayout4.xml"/><Relationship Id="rId4" Type="http://schemas.openxmlformats.org/officeDocument/2006/relationships/audio" Target="../media/media2.mp3"/></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8" Type="http://schemas.openxmlformats.org/officeDocument/2006/relationships/image" Target="../media/image15.wmf"/><Relationship Id="rId13" Type="http://schemas.openxmlformats.org/officeDocument/2006/relationships/oleObject" Target="../embeddings/oleObject7.bin"/><Relationship Id="rId18" Type="http://schemas.openxmlformats.org/officeDocument/2006/relationships/image" Target="../media/image22.png"/><Relationship Id="rId3" Type="http://schemas.openxmlformats.org/officeDocument/2006/relationships/oleObject" Target="../embeddings/oleObject1.bin"/><Relationship Id="rId21" Type="http://schemas.openxmlformats.org/officeDocument/2006/relationships/image" Target="../media/image25.png"/><Relationship Id="rId7" Type="http://schemas.openxmlformats.org/officeDocument/2006/relationships/oleObject" Target="../embeddings/oleObject4.bin"/><Relationship Id="rId12" Type="http://schemas.openxmlformats.org/officeDocument/2006/relationships/image" Target="../media/image17.wmf"/><Relationship Id="rId17" Type="http://schemas.openxmlformats.org/officeDocument/2006/relationships/image" Target="../media/image21.png"/><Relationship Id="rId2" Type="http://schemas.openxmlformats.org/officeDocument/2006/relationships/slideLayout" Target="../slideLayouts/slideLayout1.xml"/><Relationship Id="rId16" Type="http://schemas.openxmlformats.org/officeDocument/2006/relationships/image" Target="../media/image20.png"/><Relationship Id="rId20" Type="http://schemas.openxmlformats.org/officeDocument/2006/relationships/image" Target="../media/image24.png"/><Relationship Id="rId1" Type="http://schemas.openxmlformats.org/officeDocument/2006/relationships/vmlDrawing" Target="../drawings/vmlDrawing1.vml"/><Relationship Id="rId6" Type="http://schemas.openxmlformats.org/officeDocument/2006/relationships/oleObject" Target="../embeddings/oleObject3.bin"/><Relationship Id="rId11" Type="http://schemas.openxmlformats.org/officeDocument/2006/relationships/oleObject" Target="../embeddings/oleObject6.bin"/><Relationship Id="rId5" Type="http://schemas.openxmlformats.org/officeDocument/2006/relationships/oleObject" Target="../embeddings/oleObject2.bin"/><Relationship Id="rId15" Type="http://schemas.openxmlformats.org/officeDocument/2006/relationships/image" Target="../media/image19.png"/><Relationship Id="rId10" Type="http://schemas.openxmlformats.org/officeDocument/2006/relationships/image" Target="../media/image16.wmf"/><Relationship Id="rId19" Type="http://schemas.openxmlformats.org/officeDocument/2006/relationships/image" Target="../media/image23.png"/><Relationship Id="rId4" Type="http://schemas.openxmlformats.org/officeDocument/2006/relationships/image" Target="../media/image14.wmf"/><Relationship Id="rId9" Type="http://schemas.openxmlformats.org/officeDocument/2006/relationships/oleObject" Target="../embeddings/oleObject5.bin"/><Relationship Id="rId14" Type="http://schemas.openxmlformats.org/officeDocument/2006/relationships/image" Target="../media/image18.wmf"/><Relationship Id="rId22" Type="http://schemas.openxmlformats.org/officeDocument/2006/relationships/image" Target="../media/image26.png"/></Relationships>
</file>

<file path=ppt/slides/_rels/slide7.xml.rels><?xml version="1.0" encoding="UTF-8" standalone="yes"?>
<Relationships xmlns="http://schemas.openxmlformats.org/package/2006/relationships"><Relationship Id="rId8" Type="http://schemas.openxmlformats.org/officeDocument/2006/relationships/image" Target="../media/image29.wmf"/><Relationship Id="rId13" Type="http://schemas.openxmlformats.org/officeDocument/2006/relationships/oleObject" Target="../embeddings/oleObject13.bin"/><Relationship Id="rId18" Type="http://schemas.openxmlformats.org/officeDocument/2006/relationships/image" Target="../media/image34.emf"/><Relationship Id="rId3" Type="http://schemas.openxmlformats.org/officeDocument/2006/relationships/oleObject" Target="../embeddings/oleObject8.bin"/><Relationship Id="rId21" Type="http://schemas.openxmlformats.org/officeDocument/2006/relationships/image" Target="../media/image37.png"/><Relationship Id="rId7" Type="http://schemas.openxmlformats.org/officeDocument/2006/relationships/oleObject" Target="../embeddings/oleObject10.bin"/><Relationship Id="rId12" Type="http://schemas.openxmlformats.org/officeDocument/2006/relationships/image" Target="../media/image31.wmf"/><Relationship Id="rId17" Type="http://schemas.openxmlformats.org/officeDocument/2006/relationships/oleObject" Target="../embeddings/oleObject15.bin"/><Relationship Id="rId2" Type="http://schemas.openxmlformats.org/officeDocument/2006/relationships/slideLayout" Target="../slideLayouts/slideLayout2.xml"/><Relationship Id="rId16" Type="http://schemas.openxmlformats.org/officeDocument/2006/relationships/image" Target="../media/image33.emf"/><Relationship Id="rId20" Type="http://schemas.openxmlformats.org/officeDocument/2006/relationships/image" Target="../media/image36.png"/><Relationship Id="rId1" Type="http://schemas.openxmlformats.org/officeDocument/2006/relationships/vmlDrawing" Target="../drawings/vmlDrawing2.vml"/><Relationship Id="rId6" Type="http://schemas.openxmlformats.org/officeDocument/2006/relationships/image" Target="../media/image28.wmf"/><Relationship Id="rId11" Type="http://schemas.openxmlformats.org/officeDocument/2006/relationships/oleObject" Target="../embeddings/oleObject12.bin"/><Relationship Id="rId5" Type="http://schemas.openxmlformats.org/officeDocument/2006/relationships/oleObject" Target="../embeddings/oleObject9.bin"/><Relationship Id="rId15" Type="http://schemas.openxmlformats.org/officeDocument/2006/relationships/oleObject" Target="../embeddings/oleObject14.bin"/><Relationship Id="rId10" Type="http://schemas.openxmlformats.org/officeDocument/2006/relationships/image" Target="../media/image30.wmf"/><Relationship Id="rId19" Type="http://schemas.openxmlformats.org/officeDocument/2006/relationships/image" Target="../media/image35.png"/><Relationship Id="rId4" Type="http://schemas.openxmlformats.org/officeDocument/2006/relationships/image" Target="../media/image27.wmf"/><Relationship Id="rId9" Type="http://schemas.openxmlformats.org/officeDocument/2006/relationships/oleObject" Target="../embeddings/oleObject11.bin"/><Relationship Id="rId14" Type="http://schemas.openxmlformats.org/officeDocument/2006/relationships/image" Target="../media/image32.emf"/></Relationships>
</file>

<file path=ppt/slides/_rels/slide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a:extLst>
              <a:ext uri="{FF2B5EF4-FFF2-40B4-BE49-F238E27FC236}">
                <a16:creationId xmlns:a16="http://schemas.microsoft.com/office/drawing/2014/main" xmlns="" id="{22497392-F581-43E5-8BBF-5BB63BCB3850}"/>
              </a:ext>
            </a:extLst>
          </p:cNvPr>
          <p:cNvPicPr>
            <a:picLocks noChangeAspect="1"/>
          </p:cNvPicPr>
          <p:nvPr/>
        </p:nvPicPr>
        <p:blipFill rotWithShape="1">
          <a:blip r:embed="rId3">
            <a:extLst>
              <a:ext uri="{28A0092B-C50C-407E-A947-70E740481C1C}">
                <a14:useLocalDpi xmlns:a14="http://schemas.microsoft.com/office/drawing/2010/main" val="0"/>
              </a:ext>
            </a:extLst>
          </a:blip>
          <a:srcRect l="17601" t="61811" r="22876" b="725"/>
          <a:stretch/>
        </p:blipFill>
        <p:spPr>
          <a:xfrm>
            <a:off x="3119953" y="4401634"/>
            <a:ext cx="8859499" cy="2386012"/>
          </a:xfrm>
          <a:prstGeom prst="rect">
            <a:avLst/>
          </a:prstGeom>
        </p:spPr>
      </p:pic>
      <p:pic>
        <p:nvPicPr>
          <p:cNvPr id="3" name="图片 2">
            <a:extLst>
              <a:ext uri="{FF2B5EF4-FFF2-40B4-BE49-F238E27FC236}">
                <a16:creationId xmlns:a16="http://schemas.microsoft.com/office/drawing/2014/main" xmlns="" id="{85FFDF4C-53F5-4CCB-905F-A5787B57B634}"/>
              </a:ext>
            </a:extLst>
          </p:cNvPr>
          <p:cNvPicPr>
            <a:picLocks noChangeAspect="1"/>
          </p:cNvPicPr>
          <p:nvPr/>
        </p:nvPicPr>
        <p:blipFill rotWithShape="1">
          <a:blip r:embed="rId4">
            <a:extLst>
              <a:ext uri="{28A0092B-C50C-407E-A947-70E740481C1C}">
                <a14:useLocalDpi xmlns:a14="http://schemas.microsoft.com/office/drawing/2010/main" val="0"/>
              </a:ext>
            </a:extLst>
          </a:blip>
          <a:srcRect l="4305" t="5109" r="29408" b="32774"/>
          <a:stretch/>
        </p:blipFill>
        <p:spPr>
          <a:xfrm>
            <a:off x="378724" y="275774"/>
            <a:ext cx="11434555" cy="4628273"/>
          </a:xfrm>
          <a:prstGeom prst="rect">
            <a:avLst/>
          </a:prstGeom>
        </p:spPr>
      </p:pic>
      <p:sp>
        <p:nvSpPr>
          <p:cNvPr id="14" name="文本框 13">
            <a:extLst>
              <a:ext uri="{FF2B5EF4-FFF2-40B4-BE49-F238E27FC236}">
                <a16:creationId xmlns:a16="http://schemas.microsoft.com/office/drawing/2014/main" xmlns="" id="{A9FB60AA-B70A-4C9A-BE3D-8B41E0B72A2F}"/>
              </a:ext>
            </a:extLst>
          </p:cNvPr>
          <p:cNvSpPr txBox="1"/>
          <p:nvPr/>
        </p:nvSpPr>
        <p:spPr>
          <a:xfrm>
            <a:off x="2543605" y="1491506"/>
            <a:ext cx="7717995" cy="1920524"/>
          </a:xfrm>
          <a:prstGeom prst="rect">
            <a:avLst/>
          </a:prstGeom>
          <a:noFill/>
        </p:spPr>
        <p:txBody>
          <a:bodyPr wrap="square" lIns="91439" tIns="45719" rIns="91439" bIns="45719" rtlCol="0">
            <a:spAutoFit/>
          </a:bodyPr>
          <a:lstStyle/>
          <a:p>
            <a:pPr algn="ctr" defTabSz="914354">
              <a:lnSpc>
                <a:spcPct val="110000"/>
              </a:lnSpc>
              <a:defRPr/>
            </a:pPr>
            <a:r>
              <a:rPr lang="vi-VN" altLang="zh-CN" sz="5400" b="1" u="sng" kern="800" dirty="0">
                <a:ln w="28575">
                  <a:solidFill>
                    <a:prstClr val="black">
                      <a:lumMod val="65000"/>
                      <a:lumOff val="35000"/>
                    </a:prstClr>
                  </a:solidFill>
                </a:ln>
                <a:solidFill>
                  <a:srgbClr val="DB4453"/>
                </a:solidFill>
                <a:latin typeface="Times New Roman" panose="02020603050405020304" pitchFamily="18" charset="0"/>
                <a:ea typeface="方正少儿简体" panose="03000509000000000000" pitchFamily="65" charset="-122"/>
                <a:cs typeface="Times New Roman" panose="02020603050405020304" pitchFamily="18" charset="0"/>
                <a:sym typeface="+mn-lt"/>
              </a:rPr>
              <a:t>Toán:</a:t>
            </a:r>
          </a:p>
          <a:p>
            <a:pPr algn="ctr" defTabSz="914354">
              <a:lnSpc>
                <a:spcPct val="110000"/>
              </a:lnSpc>
              <a:defRPr/>
            </a:pPr>
            <a:r>
              <a:rPr lang="vi-VN" altLang="zh-CN" sz="5400" b="1" kern="800" dirty="0" smtClean="0">
                <a:ln w="28575">
                  <a:solidFill>
                    <a:prstClr val="black">
                      <a:lumMod val="65000"/>
                      <a:lumOff val="35000"/>
                    </a:prstClr>
                  </a:solidFill>
                </a:ln>
                <a:solidFill>
                  <a:srgbClr val="DB4453"/>
                </a:solidFill>
                <a:latin typeface="Times New Roman" panose="02020603050405020304" pitchFamily="18" charset="0"/>
                <a:ea typeface="方正少儿简体" panose="03000509000000000000" pitchFamily="65" charset="-122"/>
                <a:cs typeface="Times New Roman" panose="02020603050405020304" pitchFamily="18" charset="0"/>
                <a:sym typeface="+mn-lt"/>
              </a:rPr>
              <a:t>Luyện tập (trang 137)</a:t>
            </a:r>
            <a:endParaRPr lang="zh-CN" altLang="en-US" sz="5400" b="1" kern="800" dirty="0">
              <a:ln w="28575">
                <a:solidFill>
                  <a:prstClr val="black">
                    <a:lumMod val="65000"/>
                    <a:lumOff val="35000"/>
                  </a:prstClr>
                </a:solidFill>
              </a:ln>
              <a:solidFill>
                <a:srgbClr val="DB4453"/>
              </a:solidFill>
              <a:latin typeface="Times New Roman" panose="02020603050405020304" pitchFamily="18" charset="0"/>
              <a:ea typeface="方正少儿简体" panose="03000509000000000000" pitchFamily="65" charset="-122"/>
              <a:cs typeface="Times New Roman" panose="02020603050405020304" pitchFamily="18" charset="0"/>
              <a:sym typeface="+mn-lt"/>
            </a:endParaRPr>
          </a:p>
        </p:txBody>
      </p:sp>
      <p:pic>
        <p:nvPicPr>
          <p:cNvPr id="10" name="图片 9">
            <a:extLst>
              <a:ext uri="{FF2B5EF4-FFF2-40B4-BE49-F238E27FC236}">
                <a16:creationId xmlns:a16="http://schemas.microsoft.com/office/drawing/2014/main" xmlns="" id="{1D73C2A3-D074-4E7C-9965-5A5DB75DD18B}"/>
              </a:ext>
            </a:extLst>
          </p:cNvPr>
          <p:cNvPicPr>
            <a:picLocks noChangeAspect="1"/>
          </p:cNvPicPr>
          <p:nvPr/>
        </p:nvPicPr>
        <p:blipFill rotWithShape="1">
          <a:blip r:embed="rId5">
            <a:extLst>
              <a:ext uri="{28A0092B-C50C-407E-A947-70E740481C1C}">
                <a14:useLocalDpi xmlns:a14="http://schemas.microsoft.com/office/drawing/2010/main" val="0"/>
              </a:ext>
            </a:extLst>
          </a:blip>
          <a:srcRect t="55220" r="78499"/>
          <a:stretch/>
        </p:blipFill>
        <p:spPr>
          <a:xfrm>
            <a:off x="1" y="3930806"/>
            <a:ext cx="3286127" cy="2956225"/>
          </a:xfrm>
          <a:prstGeom prst="rect">
            <a:avLst/>
          </a:prstGeom>
        </p:spPr>
      </p:pic>
    </p:spTree>
    <p:extLst>
      <p:ext uri="{BB962C8B-B14F-4D97-AF65-F5344CB8AC3E}">
        <p14:creationId xmlns:p14="http://schemas.microsoft.com/office/powerpoint/2010/main" val="1800901205"/>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56" presetClass="entr" presetSubtype="0" fill="hold" grpId="0" nodeType="afterEffect">
                                  <p:stCondLst>
                                    <p:cond delay="250"/>
                                  </p:stCondLst>
                                  <p:iterate type="lt">
                                    <p:tmPct val="12000"/>
                                  </p:iterate>
                                  <p:childTnLst>
                                    <p:set>
                                      <p:cBhvr>
                                        <p:cTn id="12" dur="1" fill="hold">
                                          <p:stCondLst>
                                            <p:cond delay="0"/>
                                          </p:stCondLst>
                                        </p:cTn>
                                        <p:tgtEl>
                                          <p:spTgt spid="14"/>
                                        </p:tgtEl>
                                        <p:attrNameLst>
                                          <p:attrName>style.visibility</p:attrName>
                                        </p:attrNameLst>
                                      </p:cBhvr>
                                      <p:to>
                                        <p:strVal val="visible"/>
                                      </p:to>
                                    </p:set>
                                    <p:anim by="(-#ppt_w*2)" calcmode="lin" valueType="num">
                                      <p:cBhvr rctx="PPT">
                                        <p:cTn id="13" dur="500" autoRev="1" fill="hold">
                                          <p:stCondLst>
                                            <p:cond delay="0"/>
                                          </p:stCondLst>
                                        </p:cTn>
                                        <p:tgtEl>
                                          <p:spTgt spid="14"/>
                                        </p:tgtEl>
                                        <p:attrNameLst>
                                          <p:attrName>ppt_w</p:attrName>
                                        </p:attrNameLst>
                                      </p:cBhvr>
                                    </p:anim>
                                    <p:anim by="(#ppt_w*0.50)" calcmode="lin" valueType="num">
                                      <p:cBhvr>
                                        <p:cTn id="14" dur="500" decel="50000" autoRev="1" fill="hold">
                                          <p:stCondLst>
                                            <p:cond delay="0"/>
                                          </p:stCondLst>
                                        </p:cTn>
                                        <p:tgtEl>
                                          <p:spTgt spid="14"/>
                                        </p:tgtEl>
                                        <p:attrNameLst>
                                          <p:attrName>ppt_x</p:attrName>
                                        </p:attrNameLst>
                                      </p:cBhvr>
                                    </p:anim>
                                    <p:anim from="(-#ppt_h/2)" to="(#ppt_y)" calcmode="lin" valueType="num">
                                      <p:cBhvr>
                                        <p:cTn id="15" dur="1000" fill="hold">
                                          <p:stCondLst>
                                            <p:cond delay="0"/>
                                          </p:stCondLst>
                                        </p:cTn>
                                        <p:tgtEl>
                                          <p:spTgt spid="14"/>
                                        </p:tgtEl>
                                        <p:attrNameLst>
                                          <p:attrName>ppt_y</p:attrName>
                                        </p:attrNameLst>
                                      </p:cBhvr>
                                    </p:anim>
                                    <p:animRot by="21600000">
                                      <p:cBhvr>
                                        <p:cTn id="16" dur="1000" fill="hold">
                                          <p:stCondLst>
                                            <p:cond delay="0"/>
                                          </p:stCondLst>
                                        </p:cTn>
                                        <p:tgtEl>
                                          <p:spTgt spid="14"/>
                                        </p:tgtEl>
                                        <p:attrNameLst>
                                          <p:attrName>r</p:attrName>
                                        </p:attrNameLst>
                                      </p:cBhvr>
                                    </p:animRot>
                                  </p:childTnLst>
                                </p:cTn>
                              </p:par>
                              <p:par>
                                <p:cTn id="17" presetID="42" presetClass="entr" presetSubtype="0" fill="hold" nodeType="withEffect">
                                  <p:stCondLst>
                                    <p:cond delay="25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par>
                                <p:cTn id="22" presetID="22" presetClass="entr" presetSubtype="8" fill="hold" nodeType="withEffect">
                                  <p:stCondLst>
                                    <p:cond delay="250"/>
                                  </p:stCondLst>
                                  <p:childTnLst>
                                    <p:set>
                                      <p:cBhvr>
                                        <p:cTn id="23" dur="1" fill="hold">
                                          <p:stCondLst>
                                            <p:cond delay="0"/>
                                          </p:stCondLst>
                                        </p:cTn>
                                        <p:tgtEl>
                                          <p:spTgt spid="13"/>
                                        </p:tgtEl>
                                        <p:attrNameLst>
                                          <p:attrName>style.visibility</p:attrName>
                                        </p:attrNameLst>
                                      </p:cBhvr>
                                      <p:to>
                                        <p:strVal val="visible"/>
                                      </p:to>
                                    </p:set>
                                    <p:animEffect transition="in" filter="wipe(left)">
                                      <p:cBhvr>
                                        <p:cTn id="2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extLst mod="1">
    <p:ext uri="{E180D4A7-C9FB-4DFB-919C-405C955672EB}">
      <p14:showEvtLst xmlns:p14="http://schemas.microsoft.com/office/powerpoint/2010/main">
        <p14:playEvt time="0" objId="4"/>
      </p14:showEvtLst>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4" name="TextBox 3"/>
              <p:cNvSpPr txBox="1"/>
              <p:nvPr/>
            </p:nvSpPr>
            <p:spPr>
              <a:xfrm>
                <a:off x="4764094" y="333611"/>
                <a:ext cx="2543004" cy="829138"/>
              </a:xfrm>
              <a:prstGeom prst="rect">
                <a:avLst/>
              </a:prstGeom>
              <a:solidFill>
                <a:schemeClr val="bg1"/>
              </a:solidFill>
            </p:spPr>
            <p:txBody>
              <a:bodyPr wrap="none" lIns="0" tIns="0" rIns="0" bIns="0" rtlCol="0">
                <a:spAutoFit/>
              </a:bodyPr>
              <a:lstStyle/>
              <a:p>
                <a:r>
                  <a:rPr lang="vi-VN" sz="3600" b="1" dirty="0" smtClean="0">
                    <a:solidFill>
                      <a:schemeClr val="tx1"/>
                    </a:solidFill>
                  </a:rPr>
                  <a:t>a) </a:t>
                </a:r>
                <a14:m>
                  <m:oMath xmlns:m="http://schemas.openxmlformats.org/officeDocument/2006/math">
                    <m:d>
                      <m:dPr>
                        <m:ctrlPr>
                          <a:rPr lang="vi-VN" sz="3600" b="1" i="1" smtClean="0">
                            <a:solidFill>
                              <a:schemeClr val="tx1"/>
                            </a:solidFill>
                            <a:latin typeface="Cambria Math" panose="02040503050406030204" pitchFamily="18" charset="0"/>
                          </a:rPr>
                        </m:ctrlPr>
                      </m:dPr>
                      <m:e>
                        <m:f>
                          <m:fPr>
                            <m:ctrlPr>
                              <a:rPr lang="vi-VN" sz="3600" b="1" i="1" smtClean="0">
                                <a:solidFill>
                                  <a:schemeClr val="tx1"/>
                                </a:solidFill>
                                <a:latin typeface="Cambria Math" panose="02040503050406030204" pitchFamily="18" charset="0"/>
                              </a:rPr>
                            </m:ctrlPr>
                          </m:fPr>
                          <m:num>
                            <m:r>
                              <a:rPr lang="vi-VN" sz="3600" b="1" i="1" smtClean="0">
                                <a:solidFill>
                                  <a:schemeClr val="tx1"/>
                                </a:solidFill>
                                <a:latin typeface="Cambria Math" panose="02040503050406030204" pitchFamily="18" charset="0"/>
                              </a:rPr>
                              <m:t>𝟏</m:t>
                            </m:r>
                          </m:num>
                          <m:den>
                            <m:r>
                              <a:rPr lang="vi-VN" sz="3600" b="1" i="1" smtClean="0">
                                <a:solidFill>
                                  <a:schemeClr val="tx1"/>
                                </a:solidFill>
                                <a:latin typeface="Cambria Math" panose="02040503050406030204" pitchFamily="18" charset="0"/>
                              </a:rPr>
                              <m:t>𝟑</m:t>
                            </m:r>
                          </m:den>
                        </m:f>
                        <m:r>
                          <a:rPr lang="vi-VN" sz="3600" b="1" i="1" smtClean="0">
                            <a:solidFill>
                              <a:schemeClr val="tx1"/>
                            </a:solidFill>
                            <a:latin typeface="Cambria Math" panose="02040503050406030204" pitchFamily="18" charset="0"/>
                          </a:rPr>
                          <m:t>+</m:t>
                        </m:r>
                        <m:f>
                          <m:fPr>
                            <m:ctrlPr>
                              <a:rPr lang="vi-VN" sz="3600" b="1" i="1">
                                <a:latin typeface="Cambria Math" panose="02040503050406030204" pitchFamily="18" charset="0"/>
                              </a:rPr>
                            </m:ctrlPr>
                          </m:fPr>
                          <m:num>
                            <m:r>
                              <a:rPr lang="vi-VN" sz="3600" b="1" i="1" smtClean="0">
                                <a:latin typeface="Cambria Math" panose="02040503050406030204" pitchFamily="18" charset="0"/>
                              </a:rPr>
                              <m:t>𝟏</m:t>
                            </m:r>
                          </m:num>
                          <m:den>
                            <m:r>
                              <a:rPr lang="vi-VN" sz="3600" b="1" i="1" smtClean="0">
                                <a:latin typeface="Cambria Math" panose="02040503050406030204" pitchFamily="18" charset="0"/>
                              </a:rPr>
                              <m:t>𝟓</m:t>
                            </m:r>
                          </m:den>
                        </m:f>
                      </m:e>
                    </m:d>
                    <m:r>
                      <a:rPr lang="vi-VN" sz="3600" b="1" i="0" smtClean="0">
                        <a:solidFill>
                          <a:schemeClr val="tx1"/>
                        </a:solidFill>
                        <a:latin typeface="Cambria Math" panose="02040503050406030204" pitchFamily="18" charset="0"/>
                      </a:rPr>
                      <m:t>𝐱</m:t>
                    </m:r>
                    <m:f>
                      <m:fPr>
                        <m:ctrlPr>
                          <a:rPr lang="vi-VN" sz="3600" b="1" i="1" smtClean="0">
                            <a:solidFill>
                              <a:schemeClr val="tx1"/>
                            </a:solidFill>
                            <a:latin typeface="Cambria Math" panose="02040503050406030204" pitchFamily="18" charset="0"/>
                          </a:rPr>
                        </m:ctrlPr>
                      </m:fPr>
                      <m:num>
                        <m:r>
                          <a:rPr lang="vi-VN" sz="3600" b="1" i="1" smtClean="0">
                            <a:solidFill>
                              <a:schemeClr val="tx1"/>
                            </a:solidFill>
                            <a:latin typeface="Cambria Math" panose="02040503050406030204" pitchFamily="18" charset="0"/>
                          </a:rPr>
                          <m:t>𝟏</m:t>
                        </m:r>
                      </m:num>
                      <m:den>
                        <m:r>
                          <a:rPr lang="vi-VN" sz="3600" b="1" i="1" smtClean="0">
                            <a:solidFill>
                              <a:schemeClr val="tx1"/>
                            </a:solidFill>
                            <a:latin typeface="Cambria Math" panose="02040503050406030204" pitchFamily="18" charset="0"/>
                          </a:rPr>
                          <m:t>𝟐</m:t>
                        </m:r>
                      </m:den>
                    </m:f>
                  </m:oMath>
                </a14:m>
                <a:endParaRPr lang="en-GB" sz="3600" b="1" dirty="0">
                  <a:solidFill>
                    <a:schemeClr val="tx1"/>
                  </a:solidFill>
                </a:endParaRPr>
              </a:p>
            </p:txBody>
          </p:sp>
        </mc:Choice>
        <mc:Fallback>
          <p:sp>
            <p:nvSpPr>
              <p:cNvPr id="4" name="TextBox 3"/>
              <p:cNvSpPr txBox="1">
                <a:spLocks noRot="1" noChangeAspect="1" noMove="1" noResize="1" noEditPoints="1" noAdjustHandles="1" noChangeArrowheads="1" noChangeShapeType="1" noTextEdit="1"/>
              </p:cNvSpPr>
              <p:nvPr/>
            </p:nvSpPr>
            <p:spPr>
              <a:xfrm>
                <a:off x="4764094" y="333611"/>
                <a:ext cx="2543004" cy="829138"/>
              </a:xfrm>
              <a:prstGeom prst="rect">
                <a:avLst/>
              </a:prstGeom>
              <a:blipFill rotWithShape="0">
                <a:blip r:embed="rId2"/>
                <a:stretch>
                  <a:fillRect l="-11031" t="-1471" b="-14706"/>
                </a:stretch>
              </a:blipFill>
            </p:spPr>
            <p:txBody>
              <a:bodyPr/>
              <a:lstStyle/>
              <a:p>
                <a:r>
                  <a:rPr lang="en-GB">
                    <a:noFill/>
                  </a:rPr>
                  <a:t> </a:t>
                </a:r>
              </a:p>
            </p:txBody>
          </p:sp>
        </mc:Fallback>
      </mc:AlternateContent>
      <p:cxnSp>
        <p:nvCxnSpPr>
          <p:cNvPr id="6" name="Straight Connector 5"/>
          <p:cNvCxnSpPr/>
          <p:nvPr/>
        </p:nvCxnSpPr>
        <p:spPr>
          <a:xfrm>
            <a:off x="6035596" y="1306934"/>
            <a:ext cx="0" cy="3418451"/>
          </a:xfrm>
          <a:prstGeom prst="line">
            <a:avLst/>
          </a:prstGeom>
          <a:ln w="28575"/>
        </p:spPr>
        <p:style>
          <a:lnRef idx="1">
            <a:schemeClr val="accent2"/>
          </a:lnRef>
          <a:fillRef idx="0">
            <a:schemeClr val="accent2"/>
          </a:fillRef>
          <a:effectRef idx="0">
            <a:schemeClr val="accent2"/>
          </a:effectRef>
          <a:fontRef idx="minor">
            <a:schemeClr val="tx1"/>
          </a:fontRef>
        </p:style>
      </p:cxnSp>
      <mc:AlternateContent xmlns:mc="http://schemas.openxmlformats.org/markup-compatibility/2006">
        <mc:Choice xmlns:a14="http://schemas.microsoft.com/office/drawing/2010/main" Requires="a14">
          <p:sp>
            <p:nvSpPr>
              <p:cNvPr id="7" name="TextBox 6"/>
              <p:cNvSpPr txBox="1"/>
              <p:nvPr/>
            </p:nvSpPr>
            <p:spPr>
              <a:xfrm>
                <a:off x="2241119" y="1255031"/>
                <a:ext cx="2543004" cy="829138"/>
              </a:xfrm>
              <a:prstGeom prst="rect">
                <a:avLst/>
              </a:prstGeom>
              <a:noFill/>
            </p:spPr>
            <p:txBody>
              <a:bodyPr wrap="none" lIns="0" tIns="0" rIns="0" bIns="0" rtlCol="0">
                <a:spAutoFit/>
              </a:bodyPr>
              <a:lstStyle/>
              <a:p>
                <a:r>
                  <a:rPr lang="vi-VN" sz="3600" b="1" dirty="0" smtClean="0">
                    <a:solidFill>
                      <a:schemeClr val="tx1"/>
                    </a:solidFill>
                  </a:rPr>
                  <a:t>a) </a:t>
                </a:r>
                <a14:m>
                  <m:oMath xmlns:m="http://schemas.openxmlformats.org/officeDocument/2006/math">
                    <m:d>
                      <m:dPr>
                        <m:ctrlPr>
                          <a:rPr lang="vi-VN" sz="3600" b="1" i="1" smtClean="0">
                            <a:solidFill>
                              <a:schemeClr val="tx1"/>
                            </a:solidFill>
                            <a:latin typeface="Cambria Math" panose="02040503050406030204" pitchFamily="18" charset="0"/>
                          </a:rPr>
                        </m:ctrlPr>
                      </m:dPr>
                      <m:e>
                        <m:f>
                          <m:fPr>
                            <m:ctrlPr>
                              <a:rPr lang="vi-VN" sz="3600" b="1" i="1" smtClean="0">
                                <a:solidFill>
                                  <a:schemeClr val="tx1"/>
                                </a:solidFill>
                                <a:latin typeface="Cambria Math" panose="02040503050406030204" pitchFamily="18" charset="0"/>
                              </a:rPr>
                            </m:ctrlPr>
                          </m:fPr>
                          <m:num>
                            <m:r>
                              <a:rPr lang="vi-VN" sz="3600" b="1" i="1" smtClean="0">
                                <a:solidFill>
                                  <a:schemeClr val="tx1"/>
                                </a:solidFill>
                                <a:latin typeface="Cambria Math" panose="02040503050406030204" pitchFamily="18" charset="0"/>
                              </a:rPr>
                              <m:t>𝟏</m:t>
                            </m:r>
                          </m:num>
                          <m:den>
                            <m:r>
                              <a:rPr lang="vi-VN" sz="3600" b="1" i="1" smtClean="0">
                                <a:solidFill>
                                  <a:schemeClr val="tx1"/>
                                </a:solidFill>
                                <a:latin typeface="Cambria Math" panose="02040503050406030204" pitchFamily="18" charset="0"/>
                              </a:rPr>
                              <m:t>𝟑</m:t>
                            </m:r>
                          </m:den>
                        </m:f>
                        <m:r>
                          <a:rPr lang="vi-VN" sz="3600" b="1" i="1" smtClean="0">
                            <a:solidFill>
                              <a:schemeClr val="tx1"/>
                            </a:solidFill>
                            <a:latin typeface="Cambria Math" panose="02040503050406030204" pitchFamily="18" charset="0"/>
                          </a:rPr>
                          <m:t>+</m:t>
                        </m:r>
                        <m:f>
                          <m:fPr>
                            <m:ctrlPr>
                              <a:rPr lang="vi-VN" sz="3600" b="1" i="1">
                                <a:latin typeface="Cambria Math" panose="02040503050406030204" pitchFamily="18" charset="0"/>
                              </a:rPr>
                            </m:ctrlPr>
                          </m:fPr>
                          <m:num>
                            <m:r>
                              <a:rPr lang="vi-VN" sz="3600" b="1" i="1" smtClean="0">
                                <a:latin typeface="Cambria Math" panose="02040503050406030204" pitchFamily="18" charset="0"/>
                              </a:rPr>
                              <m:t>𝟏</m:t>
                            </m:r>
                          </m:num>
                          <m:den>
                            <m:r>
                              <a:rPr lang="vi-VN" sz="3600" b="1" i="1" smtClean="0">
                                <a:latin typeface="Cambria Math" panose="02040503050406030204" pitchFamily="18" charset="0"/>
                              </a:rPr>
                              <m:t>𝟓</m:t>
                            </m:r>
                          </m:den>
                        </m:f>
                      </m:e>
                    </m:d>
                    <m:r>
                      <a:rPr lang="vi-VN" sz="3600" b="1" i="0" smtClean="0">
                        <a:solidFill>
                          <a:schemeClr val="tx1"/>
                        </a:solidFill>
                        <a:latin typeface="Cambria Math" panose="02040503050406030204" pitchFamily="18" charset="0"/>
                      </a:rPr>
                      <m:t>𝐱</m:t>
                    </m:r>
                    <m:f>
                      <m:fPr>
                        <m:ctrlPr>
                          <a:rPr lang="vi-VN" sz="3600" b="1" i="1" smtClean="0">
                            <a:solidFill>
                              <a:schemeClr val="tx1"/>
                            </a:solidFill>
                            <a:latin typeface="Cambria Math" panose="02040503050406030204" pitchFamily="18" charset="0"/>
                          </a:rPr>
                        </m:ctrlPr>
                      </m:fPr>
                      <m:num>
                        <m:r>
                          <a:rPr lang="vi-VN" sz="3600" b="1" i="1" smtClean="0">
                            <a:solidFill>
                              <a:schemeClr val="tx1"/>
                            </a:solidFill>
                            <a:latin typeface="Cambria Math" panose="02040503050406030204" pitchFamily="18" charset="0"/>
                          </a:rPr>
                          <m:t>𝟏</m:t>
                        </m:r>
                      </m:num>
                      <m:den>
                        <m:r>
                          <a:rPr lang="vi-VN" sz="3600" b="1" i="1" smtClean="0">
                            <a:solidFill>
                              <a:schemeClr val="tx1"/>
                            </a:solidFill>
                            <a:latin typeface="Cambria Math" panose="02040503050406030204" pitchFamily="18" charset="0"/>
                          </a:rPr>
                          <m:t>𝟐</m:t>
                        </m:r>
                      </m:den>
                    </m:f>
                  </m:oMath>
                </a14:m>
                <a:endParaRPr lang="en-GB" sz="3600" b="1" dirty="0">
                  <a:solidFill>
                    <a:schemeClr val="tx1"/>
                  </a:solidFill>
                </a:endParaRPr>
              </a:p>
            </p:txBody>
          </p:sp>
        </mc:Choice>
        <mc:Fallback>
          <p:sp>
            <p:nvSpPr>
              <p:cNvPr id="7" name="TextBox 6"/>
              <p:cNvSpPr txBox="1">
                <a:spLocks noRot="1" noChangeAspect="1" noMove="1" noResize="1" noEditPoints="1" noAdjustHandles="1" noChangeArrowheads="1" noChangeShapeType="1" noTextEdit="1"/>
              </p:cNvSpPr>
              <p:nvPr/>
            </p:nvSpPr>
            <p:spPr>
              <a:xfrm>
                <a:off x="2241119" y="1255031"/>
                <a:ext cx="2543004" cy="829138"/>
              </a:xfrm>
              <a:prstGeom prst="rect">
                <a:avLst/>
              </a:prstGeom>
              <a:blipFill rotWithShape="0">
                <a:blip r:embed="rId3"/>
                <a:stretch>
                  <a:fillRect l="-11031" t="-1471" b="-14706"/>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8" name="TextBox 7"/>
              <p:cNvSpPr txBox="1"/>
              <p:nvPr/>
            </p:nvSpPr>
            <p:spPr>
              <a:xfrm>
                <a:off x="8208093" y="1180109"/>
                <a:ext cx="2543004" cy="829138"/>
              </a:xfrm>
              <a:prstGeom prst="rect">
                <a:avLst/>
              </a:prstGeom>
              <a:solidFill>
                <a:schemeClr val="bg1"/>
              </a:solidFill>
            </p:spPr>
            <p:txBody>
              <a:bodyPr wrap="none" lIns="0" tIns="0" rIns="0" bIns="0" rtlCol="0">
                <a:spAutoFit/>
              </a:bodyPr>
              <a:lstStyle/>
              <a:p>
                <a:r>
                  <a:rPr lang="vi-VN" sz="3600" b="1" dirty="0" smtClean="0">
                    <a:solidFill>
                      <a:schemeClr val="tx1"/>
                    </a:solidFill>
                  </a:rPr>
                  <a:t>a) </a:t>
                </a:r>
                <a14:m>
                  <m:oMath xmlns:m="http://schemas.openxmlformats.org/officeDocument/2006/math">
                    <m:d>
                      <m:dPr>
                        <m:ctrlPr>
                          <a:rPr lang="vi-VN" sz="3600" b="1" i="1" smtClean="0">
                            <a:solidFill>
                              <a:schemeClr val="tx1"/>
                            </a:solidFill>
                            <a:latin typeface="Cambria Math" panose="02040503050406030204" pitchFamily="18" charset="0"/>
                          </a:rPr>
                        </m:ctrlPr>
                      </m:dPr>
                      <m:e>
                        <m:f>
                          <m:fPr>
                            <m:ctrlPr>
                              <a:rPr lang="vi-VN" sz="3600" b="1" i="1" smtClean="0">
                                <a:solidFill>
                                  <a:schemeClr val="tx1"/>
                                </a:solidFill>
                                <a:latin typeface="Cambria Math" panose="02040503050406030204" pitchFamily="18" charset="0"/>
                              </a:rPr>
                            </m:ctrlPr>
                          </m:fPr>
                          <m:num>
                            <m:r>
                              <a:rPr lang="vi-VN" sz="3600" b="1" i="1" smtClean="0">
                                <a:solidFill>
                                  <a:schemeClr val="tx1"/>
                                </a:solidFill>
                                <a:latin typeface="Cambria Math" panose="02040503050406030204" pitchFamily="18" charset="0"/>
                              </a:rPr>
                              <m:t>𝟏</m:t>
                            </m:r>
                          </m:num>
                          <m:den>
                            <m:r>
                              <a:rPr lang="vi-VN" sz="3600" b="1" i="1" smtClean="0">
                                <a:solidFill>
                                  <a:schemeClr val="tx1"/>
                                </a:solidFill>
                                <a:latin typeface="Cambria Math" panose="02040503050406030204" pitchFamily="18" charset="0"/>
                              </a:rPr>
                              <m:t>𝟑</m:t>
                            </m:r>
                          </m:den>
                        </m:f>
                        <m:r>
                          <a:rPr lang="vi-VN" sz="3600" b="1" i="1" smtClean="0">
                            <a:solidFill>
                              <a:schemeClr val="tx1"/>
                            </a:solidFill>
                            <a:latin typeface="Cambria Math" panose="02040503050406030204" pitchFamily="18" charset="0"/>
                          </a:rPr>
                          <m:t>+</m:t>
                        </m:r>
                        <m:f>
                          <m:fPr>
                            <m:ctrlPr>
                              <a:rPr lang="vi-VN" sz="3600" b="1" i="1">
                                <a:latin typeface="Cambria Math" panose="02040503050406030204" pitchFamily="18" charset="0"/>
                              </a:rPr>
                            </m:ctrlPr>
                          </m:fPr>
                          <m:num>
                            <m:r>
                              <a:rPr lang="vi-VN" sz="3600" b="1" i="1" smtClean="0">
                                <a:latin typeface="Cambria Math" panose="02040503050406030204" pitchFamily="18" charset="0"/>
                              </a:rPr>
                              <m:t>𝟏</m:t>
                            </m:r>
                          </m:num>
                          <m:den>
                            <m:r>
                              <a:rPr lang="vi-VN" sz="3600" b="1" i="1" smtClean="0">
                                <a:latin typeface="Cambria Math" panose="02040503050406030204" pitchFamily="18" charset="0"/>
                              </a:rPr>
                              <m:t>𝟓</m:t>
                            </m:r>
                          </m:den>
                        </m:f>
                      </m:e>
                    </m:d>
                    <m:r>
                      <a:rPr lang="vi-VN" sz="3600" b="1" i="0" smtClean="0">
                        <a:solidFill>
                          <a:schemeClr val="tx1"/>
                        </a:solidFill>
                        <a:latin typeface="Cambria Math" panose="02040503050406030204" pitchFamily="18" charset="0"/>
                      </a:rPr>
                      <m:t>𝐱</m:t>
                    </m:r>
                    <m:f>
                      <m:fPr>
                        <m:ctrlPr>
                          <a:rPr lang="vi-VN" sz="3600" b="1" i="1" smtClean="0">
                            <a:solidFill>
                              <a:schemeClr val="tx1"/>
                            </a:solidFill>
                            <a:latin typeface="Cambria Math" panose="02040503050406030204" pitchFamily="18" charset="0"/>
                          </a:rPr>
                        </m:ctrlPr>
                      </m:fPr>
                      <m:num>
                        <m:r>
                          <a:rPr lang="vi-VN" sz="3600" b="1" i="1" smtClean="0">
                            <a:solidFill>
                              <a:schemeClr val="tx1"/>
                            </a:solidFill>
                            <a:latin typeface="Cambria Math" panose="02040503050406030204" pitchFamily="18" charset="0"/>
                          </a:rPr>
                          <m:t>𝟏</m:t>
                        </m:r>
                      </m:num>
                      <m:den>
                        <m:r>
                          <a:rPr lang="vi-VN" sz="3600" b="1" i="1" smtClean="0">
                            <a:solidFill>
                              <a:schemeClr val="tx1"/>
                            </a:solidFill>
                            <a:latin typeface="Cambria Math" panose="02040503050406030204" pitchFamily="18" charset="0"/>
                          </a:rPr>
                          <m:t>𝟐</m:t>
                        </m:r>
                      </m:den>
                    </m:f>
                  </m:oMath>
                </a14:m>
                <a:endParaRPr lang="en-GB" sz="3600" b="1" dirty="0">
                  <a:solidFill>
                    <a:schemeClr val="tx1"/>
                  </a:solidFill>
                </a:endParaRPr>
              </a:p>
            </p:txBody>
          </p:sp>
        </mc:Choice>
        <mc:Fallback>
          <p:sp>
            <p:nvSpPr>
              <p:cNvPr id="8" name="TextBox 7"/>
              <p:cNvSpPr txBox="1">
                <a:spLocks noRot="1" noChangeAspect="1" noMove="1" noResize="1" noEditPoints="1" noAdjustHandles="1" noChangeArrowheads="1" noChangeShapeType="1" noTextEdit="1"/>
              </p:cNvSpPr>
              <p:nvPr/>
            </p:nvSpPr>
            <p:spPr>
              <a:xfrm>
                <a:off x="8208093" y="1180109"/>
                <a:ext cx="2543004" cy="829138"/>
              </a:xfrm>
              <a:prstGeom prst="rect">
                <a:avLst/>
              </a:prstGeom>
              <a:blipFill rotWithShape="0">
                <a:blip r:embed="rId4"/>
                <a:stretch>
                  <a:fillRect l="-10766" t="-1471" b="-14706"/>
                </a:stretch>
              </a:blipFill>
            </p:spPr>
            <p:txBody>
              <a:bodyPr/>
              <a:lstStyle/>
              <a:p>
                <a:r>
                  <a:rPr lang="en-GB">
                    <a:noFill/>
                  </a:rPr>
                  <a:t> </a:t>
                </a:r>
              </a:p>
            </p:txBody>
          </p:sp>
        </mc:Fallback>
      </mc:AlternateContent>
      <p:sp>
        <p:nvSpPr>
          <p:cNvPr id="9" name="Text Box 17"/>
          <p:cNvSpPr txBox="1">
            <a:spLocks noChangeArrowheads="1"/>
          </p:cNvSpPr>
          <p:nvPr/>
        </p:nvSpPr>
        <p:spPr bwMode="auto">
          <a:xfrm>
            <a:off x="344766" y="1271513"/>
            <a:ext cx="227850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vi-VN" altLang="en-US" sz="3600" b="1" dirty="0" smtClean="0">
                <a:solidFill>
                  <a:srgbClr val="0000FF"/>
                </a:solidFill>
                <a:latin typeface="Times New Roman" panose="02020603050405020304" pitchFamily="18" charset="0"/>
              </a:rPr>
              <a:t>Cách 1:</a:t>
            </a:r>
            <a:endParaRPr lang="en-US" altLang="en-US" sz="3600" b="1" dirty="0">
              <a:solidFill>
                <a:srgbClr val="0000FF"/>
              </a:solidFill>
              <a:latin typeface="Times New Roman" panose="02020603050405020304" pitchFamily="18" charset="0"/>
            </a:endParaRPr>
          </a:p>
        </p:txBody>
      </p:sp>
      <p:sp>
        <p:nvSpPr>
          <p:cNvPr id="11" name="Text Box 17"/>
          <p:cNvSpPr txBox="1">
            <a:spLocks noChangeArrowheads="1"/>
          </p:cNvSpPr>
          <p:nvPr/>
        </p:nvSpPr>
        <p:spPr bwMode="auto">
          <a:xfrm>
            <a:off x="6331656" y="1255031"/>
            <a:ext cx="227850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vi-VN" altLang="en-US" sz="3600" b="1" dirty="0" smtClean="0">
                <a:solidFill>
                  <a:srgbClr val="0000FF"/>
                </a:solidFill>
                <a:latin typeface="Times New Roman" panose="02020603050405020304" pitchFamily="18" charset="0"/>
              </a:rPr>
              <a:t>Cách 2:</a:t>
            </a:r>
            <a:endParaRPr lang="en-US" altLang="en-US" sz="3600" b="1" dirty="0">
              <a:solidFill>
                <a:srgbClr val="0000FF"/>
              </a:solidFill>
              <a:latin typeface="Times New Roman" panose="02020603050405020304" pitchFamily="18" charset="0"/>
            </a:endParaRPr>
          </a:p>
        </p:txBody>
      </p:sp>
      <mc:AlternateContent xmlns:mc="http://schemas.openxmlformats.org/markup-compatibility/2006">
        <mc:Choice xmlns:a14="http://schemas.microsoft.com/office/drawing/2010/main" Requires="a14">
          <p:sp>
            <p:nvSpPr>
              <p:cNvPr id="12" name="TextBox 11"/>
              <p:cNvSpPr txBox="1"/>
              <p:nvPr/>
            </p:nvSpPr>
            <p:spPr>
              <a:xfrm>
                <a:off x="2603246" y="2341177"/>
                <a:ext cx="2160848" cy="800219"/>
              </a:xfrm>
              <a:prstGeom prst="rect">
                <a:avLst/>
              </a:prstGeom>
              <a:noFill/>
            </p:spPr>
            <p:txBody>
              <a:bodyPr wrap="none" lIns="0" tIns="0" rIns="0" bIns="0" rtlCol="0">
                <a:spAutoFit/>
              </a:bodyPr>
              <a:lstStyle/>
              <a:p>
                <a:r>
                  <a:rPr lang="vi-VN" sz="3600" b="1" dirty="0" smtClean="0">
                    <a:solidFill>
                      <a:srgbClr val="00B050"/>
                    </a:solidFill>
                  </a:rPr>
                  <a:t>=   </a:t>
                </a:r>
                <a14:m>
                  <m:oMath xmlns:m="http://schemas.openxmlformats.org/officeDocument/2006/math">
                    <m:f>
                      <m:fPr>
                        <m:ctrlPr>
                          <a:rPr lang="en-GB" sz="3600" b="1" i="1" smtClean="0">
                            <a:solidFill>
                              <a:srgbClr val="00B050"/>
                            </a:solidFill>
                            <a:latin typeface="Cambria Math" panose="02040503050406030204" pitchFamily="18" charset="0"/>
                          </a:rPr>
                        </m:ctrlPr>
                      </m:fPr>
                      <m:num>
                        <m:r>
                          <a:rPr lang="vi-VN" sz="3600" b="1" i="1" smtClean="0">
                            <a:solidFill>
                              <a:srgbClr val="00B050"/>
                            </a:solidFill>
                            <a:latin typeface="Cambria Math" panose="02040503050406030204" pitchFamily="18" charset="0"/>
                          </a:rPr>
                          <m:t>𝟖</m:t>
                        </m:r>
                      </m:num>
                      <m:den>
                        <m:r>
                          <a:rPr lang="vi-VN" sz="3600" b="1" i="1" smtClean="0">
                            <a:solidFill>
                              <a:srgbClr val="00B050"/>
                            </a:solidFill>
                            <a:latin typeface="Cambria Math" panose="02040503050406030204" pitchFamily="18" charset="0"/>
                          </a:rPr>
                          <m:t>𝟏𝟓</m:t>
                        </m:r>
                      </m:den>
                    </m:f>
                    <m:r>
                      <a:rPr lang="vi-VN" sz="3600" b="1" i="0" smtClean="0">
                        <a:solidFill>
                          <a:srgbClr val="00B050"/>
                        </a:solidFill>
                        <a:latin typeface="Cambria Math" panose="02040503050406030204" pitchFamily="18" charset="0"/>
                      </a:rPr>
                      <m:t>     </m:t>
                    </m:r>
                    <m:r>
                      <a:rPr lang="vi-VN" sz="3600" b="1" i="0" smtClean="0">
                        <a:solidFill>
                          <a:srgbClr val="00B050"/>
                        </a:solidFill>
                        <a:latin typeface="Cambria Math" panose="02040503050406030204" pitchFamily="18" charset="0"/>
                      </a:rPr>
                      <m:t>𝐱</m:t>
                    </m:r>
                    <m:f>
                      <m:fPr>
                        <m:ctrlPr>
                          <a:rPr lang="vi-VN" sz="3600" b="1" i="1" smtClean="0">
                            <a:solidFill>
                              <a:srgbClr val="00B050"/>
                            </a:solidFill>
                            <a:latin typeface="Cambria Math" panose="02040503050406030204" pitchFamily="18" charset="0"/>
                          </a:rPr>
                        </m:ctrlPr>
                      </m:fPr>
                      <m:num>
                        <m:r>
                          <a:rPr lang="vi-VN" sz="3600" b="1" i="1" smtClean="0">
                            <a:solidFill>
                              <a:srgbClr val="00B050"/>
                            </a:solidFill>
                            <a:latin typeface="Cambria Math" panose="02040503050406030204" pitchFamily="18" charset="0"/>
                          </a:rPr>
                          <m:t>𝟏</m:t>
                        </m:r>
                      </m:num>
                      <m:den>
                        <m:r>
                          <a:rPr lang="vi-VN" sz="3600" b="1" i="1" smtClean="0">
                            <a:solidFill>
                              <a:srgbClr val="00B050"/>
                            </a:solidFill>
                            <a:latin typeface="Cambria Math" panose="02040503050406030204" pitchFamily="18" charset="0"/>
                          </a:rPr>
                          <m:t>𝟐</m:t>
                        </m:r>
                      </m:den>
                    </m:f>
                  </m:oMath>
                </a14:m>
                <a:endParaRPr lang="en-GB" sz="3600" b="1" dirty="0">
                  <a:solidFill>
                    <a:srgbClr val="00B050"/>
                  </a:solidFill>
                </a:endParaRPr>
              </a:p>
            </p:txBody>
          </p:sp>
        </mc:Choice>
        <mc:Fallback>
          <p:sp>
            <p:nvSpPr>
              <p:cNvPr id="12" name="TextBox 11"/>
              <p:cNvSpPr txBox="1">
                <a:spLocks noRot="1" noChangeAspect="1" noMove="1" noResize="1" noEditPoints="1" noAdjustHandles="1" noChangeArrowheads="1" noChangeShapeType="1" noTextEdit="1"/>
              </p:cNvSpPr>
              <p:nvPr/>
            </p:nvSpPr>
            <p:spPr>
              <a:xfrm>
                <a:off x="2603246" y="2341177"/>
                <a:ext cx="2160848" cy="800219"/>
              </a:xfrm>
              <a:prstGeom prst="rect">
                <a:avLst/>
              </a:prstGeom>
              <a:blipFill rotWithShape="0">
                <a:blip r:embed="rId5"/>
                <a:stretch>
                  <a:fillRect l="-12676" t="-3053" b="-18321"/>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13" name="TextBox 12"/>
              <p:cNvSpPr txBox="1"/>
              <p:nvPr/>
            </p:nvSpPr>
            <p:spPr>
              <a:xfrm>
                <a:off x="2603246" y="3242353"/>
                <a:ext cx="1699183" cy="798745"/>
              </a:xfrm>
              <a:prstGeom prst="rect">
                <a:avLst/>
              </a:prstGeom>
              <a:noFill/>
            </p:spPr>
            <p:txBody>
              <a:bodyPr wrap="none" lIns="0" tIns="0" rIns="0" bIns="0" rtlCol="0">
                <a:spAutoFit/>
              </a:bodyPr>
              <a:lstStyle/>
              <a:p>
                <a:r>
                  <a:rPr lang="vi-VN" sz="3600" b="1" dirty="0" smtClean="0">
                    <a:solidFill>
                      <a:srgbClr val="00B050"/>
                    </a:solidFill>
                  </a:rPr>
                  <a:t>=        </a:t>
                </a:r>
                <a14:m>
                  <m:oMath xmlns:m="http://schemas.openxmlformats.org/officeDocument/2006/math">
                    <m:f>
                      <m:fPr>
                        <m:ctrlPr>
                          <a:rPr lang="en-GB" sz="3600" b="1" i="1" smtClean="0">
                            <a:solidFill>
                              <a:srgbClr val="00B050"/>
                            </a:solidFill>
                            <a:latin typeface="Cambria Math" panose="02040503050406030204" pitchFamily="18" charset="0"/>
                          </a:rPr>
                        </m:ctrlPr>
                      </m:fPr>
                      <m:num>
                        <m:r>
                          <a:rPr lang="vi-VN" sz="3600" b="1" i="1" smtClean="0">
                            <a:solidFill>
                              <a:srgbClr val="00B050"/>
                            </a:solidFill>
                            <a:latin typeface="Cambria Math" panose="02040503050406030204" pitchFamily="18" charset="0"/>
                          </a:rPr>
                          <m:t>𝟒</m:t>
                        </m:r>
                      </m:num>
                      <m:den>
                        <m:r>
                          <a:rPr lang="vi-VN" sz="3600" b="1" i="1" smtClean="0">
                            <a:solidFill>
                              <a:srgbClr val="00B050"/>
                            </a:solidFill>
                            <a:latin typeface="Cambria Math" panose="02040503050406030204" pitchFamily="18" charset="0"/>
                          </a:rPr>
                          <m:t>𝟏𝟓</m:t>
                        </m:r>
                      </m:den>
                    </m:f>
                  </m:oMath>
                </a14:m>
                <a:endParaRPr lang="en-GB" sz="3600" b="1" dirty="0">
                  <a:solidFill>
                    <a:srgbClr val="00B050"/>
                  </a:solidFill>
                </a:endParaRPr>
              </a:p>
            </p:txBody>
          </p:sp>
        </mc:Choice>
        <mc:Fallback>
          <p:sp>
            <p:nvSpPr>
              <p:cNvPr id="13" name="TextBox 12"/>
              <p:cNvSpPr txBox="1">
                <a:spLocks noRot="1" noChangeAspect="1" noMove="1" noResize="1" noEditPoints="1" noAdjustHandles="1" noChangeArrowheads="1" noChangeShapeType="1" noTextEdit="1"/>
              </p:cNvSpPr>
              <p:nvPr/>
            </p:nvSpPr>
            <p:spPr>
              <a:xfrm>
                <a:off x="2603246" y="3242353"/>
                <a:ext cx="1699183" cy="798745"/>
              </a:xfrm>
              <a:prstGeom prst="rect">
                <a:avLst/>
              </a:prstGeom>
              <a:blipFill rotWithShape="0">
                <a:blip r:embed="rId6"/>
                <a:stretch>
                  <a:fillRect l="-16129" t="-3053" b="-17557"/>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14" name="TextBox 13"/>
              <p:cNvSpPr txBox="1"/>
              <p:nvPr/>
            </p:nvSpPr>
            <p:spPr>
              <a:xfrm>
                <a:off x="8464404" y="2235564"/>
                <a:ext cx="2547172" cy="800219"/>
              </a:xfrm>
              <a:prstGeom prst="rect">
                <a:avLst/>
              </a:prstGeom>
              <a:noFill/>
            </p:spPr>
            <p:txBody>
              <a:bodyPr wrap="none" lIns="0" tIns="0" rIns="0" bIns="0" rtlCol="0">
                <a:spAutoFit/>
              </a:bodyPr>
              <a:lstStyle/>
              <a:p>
                <a:r>
                  <a:rPr lang="vi-VN" sz="3600" b="1" dirty="0" smtClean="0">
                    <a:solidFill>
                      <a:srgbClr val="00B050"/>
                    </a:solidFill>
                  </a:rPr>
                  <a:t>= </a:t>
                </a:r>
                <a14:m>
                  <m:oMath xmlns:m="http://schemas.openxmlformats.org/officeDocument/2006/math">
                    <m:f>
                      <m:fPr>
                        <m:ctrlPr>
                          <a:rPr lang="en-GB" sz="3600" b="1" i="1" smtClean="0">
                            <a:solidFill>
                              <a:srgbClr val="00B050"/>
                            </a:solidFill>
                            <a:latin typeface="Cambria Math" panose="02040503050406030204" pitchFamily="18" charset="0"/>
                          </a:rPr>
                        </m:ctrlPr>
                      </m:fPr>
                      <m:num>
                        <m:r>
                          <a:rPr lang="vi-VN" sz="3600" b="1" i="1" smtClean="0">
                            <a:solidFill>
                              <a:srgbClr val="00B050"/>
                            </a:solidFill>
                            <a:latin typeface="Cambria Math" panose="02040503050406030204" pitchFamily="18" charset="0"/>
                          </a:rPr>
                          <m:t>𝟏</m:t>
                        </m:r>
                      </m:num>
                      <m:den>
                        <m:r>
                          <a:rPr lang="vi-VN" sz="3600" b="1" i="1" smtClean="0">
                            <a:solidFill>
                              <a:srgbClr val="00B050"/>
                            </a:solidFill>
                            <a:latin typeface="Cambria Math" panose="02040503050406030204" pitchFamily="18" charset="0"/>
                          </a:rPr>
                          <m:t>𝟑</m:t>
                        </m:r>
                      </m:den>
                    </m:f>
                    <m:r>
                      <a:rPr lang="vi-VN" sz="3600" b="1" i="0" smtClean="0">
                        <a:solidFill>
                          <a:srgbClr val="00B050"/>
                        </a:solidFill>
                        <a:latin typeface="Cambria Math" panose="02040503050406030204" pitchFamily="18" charset="0"/>
                      </a:rPr>
                      <m:t>𝐱</m:t>
                    </m:r>
                    <m:f>
                      <m:fPr>
                        <m:ctrlPr>
                          <a:rPr lang="vi-VN" sz="3600" b="1" i="1" smtClean="0">
                            <a:solidFill>
                              <a:srgbClr val="00B050"/>
                            </a:solidFill>
                            <a:latin typeface="Cambria Math" panose="02040503050406030204" pitchFamily="18" charset="0"/>
                          </a:rPr>
                        </m:ctrlPr>
                      </m:fPr>
                      <m:num>
                        <m:r>
                          <a:rPr lang="vi-VN" sz="3600" b="1" i="1" smtClean="0">
                            <a:solidFill>
                              <a:srgbClr val="00B050"/>
                            </a:solidFill>
                            <a:latin typeface="Cambria Math" panose="02040503050406030204" pitchFamily="18" charset="0"/>
                          </a:rPr>
                          <m:t>𝟏</m:t>
                        </m:r>
                      </m:num>
                      <m:den>
                        <m:r>
                          <a:rPr lang="vi-VN" sz="3600" b="1" i="1" smtClean="0">
                            <a:solidFill>
                              <a:srgbClr val="00B050"/>
                            </a:solidFill>
                            <a:latin typeface="Cambria Math" panose="02040503050406030204" pitchFamily="18" charset="0"/>
                          </a:rPr>
                          <m:t>𝟐</m:t>
                        </m:r>
                      </m:den>
                    </m:f>
                    <m:r>
                      <a:rPr lang="vi-VN" sz="3600" b="1" i="1" smtClean="0">
                        <a:solidFill>
                          <a:srgbClr val="00B050"/>
                        </a:solidFill>
                        <a:latin typeface="Cambria Math" panose="02040503050406030204" pitchFamily="18" charset="0"/>
                      </a:rPr>
                      <m:t>+</m:t>
                    </m:r>
                    <m:f>
                      <m:fPr>
                        <m:ctrlPr>
                          <a:rPr lang="vi-VN" sz="3600" b="1" i="1" smtClean="0">
                            <a:solidFill>
                              <a:srgbClr val="00B050"/>
                            </a:solidFill>
                            <a:latin typeface="Cambria Math" panose="02040503050406030204" pitchFamily="18" charset="0"/>
                          </a:rPr>
                        </m:ctrlPr>
                      </m:fPr>
                      <m:num>
                        <m:r>
                          <a:rPr lang="vi-VN" sz="3600" b="1" i="1" smtClean="0">
                            <a:solidFill>
                              <a:srgbClr val="00B050"/>
                            </a:solidFill>
                            <a:latin typeface="Cambria Math" panose="02040503050406030204" pitchFamily="18" charset="0"/>
                          </a:rPr>
                          <m:t>𝟏</m:t>
                        </m:r>
                      </m:num>
                      <m:den>
                        <m:r>
                          <a:rPr lang="vi-VN" sz="3600" b="1" i="1" smtClean="0">
                            <a:solidFill>
                              <a:srgbClr val="00B050"/>
                            </a:solidFill>
                            <a:latin typeface="Cambria Math" panose="02040503050406030204" pitchFamily="18" charset="0"/>
                          </a:rPr>
                          <m:t>𝟓</m:t>
                        </m:r>
                      </m:den>
                    </m:f>
                    <m:r>
                      <a:rPr lang="vi-VN" sz="3600" b="1" i="0" smtClean="0">
                        <a:solidFill>
                          <a:srgbClr val="00B050"/>
                        </a:solidFill>
                        <a:latin typeface="Cambria Math" panose="02040503050406030204" pitchFamily="18" charset="0"/>
                      </a:rPr>
                      <m:t>𝐱</m:t>
                    </m:r>
                    <m:f>
                      <m:fPr>
                        <m:ctrlPr>
                          <a:rPr lang="vi-VN" sz="3600" b="1" i="1" smtClean="0">
                            <a:solidFill>
                              <a:srgbClr val="00B050"/>
                            </a:solidFill>
                            <a:latin typeface="Cambria Math" panose="02040503050406030204" pitchFamily="18" charset="0"/>
                          </a:rPr>
                        </m:ctrlPr>
                      </m:fPr>
                      <m:num>
                        <m:r>
                          <a:rPr lang="vi-VN" sz="3600" b="1" i="1" smtClean="0">
                            <a:solidFill>
                              <a:srgbClr val="00B050"/>
                            </a:solidFill>
                            <a:latin typeface="Cambria Math" panose="02040503050406030204" pitchFamily="18" charset="0"/>
                          </a:rPr>
                          <m:t>𝟏</m:t>
                        </m:r>
                      </m:num>
                      <m:den>
                        <m:r>
                          <a:rPr lang="vi-VN" sz="3600" b="1" i="1" smtClean="0">
                            <a:solidFill>
                              <a:srgbClr val="00B050"/>
                            </a:solidFill>
                            <a:latin typeface="Cambria Math" panose="02040503050406030204" pitchFamily="18" charset="0"/>
                          </a:rPr>
                          <m:t>𝟐</m:t>
                        </m:r>
                      </m:den>
                    </m:f>
                  </m:oMath>
                </a14:m>
                <a:endParaRPr lang="en-GB" sz="3600" b="1" dirty="0">
                  <a:solidFill>
                    <a:srgbClr val="00B050"/>
                  </a:solidFill>
                </a:endParaRPr>
              </a:p>
            </p:txBody>
          </p:sp>
        </mc:Choice>
        <mc:Fallback>
          <p:sp>
            <p:nvSpPr>
              <p:cNvPr id="14" name="TextBox 13"/>
              <p:cNvSpPr txBox="1">
                <a:spLocks noRot="1" noChangeAspect="1" noMove="1" noResize="1" noEditPoints="1" noAdjustHandles="1" noChangeArrowheads="1" noChangeShapeType="1" noTextEdit="1"/>
              </p:cNvSpPr>
              <p:nvPr/>
            </p:nvSpPr>
            <p:spPr>
              <a:xfrm>
                <a:off x="8464404" y="2235564"/>
                <a:ext cx="2547172" cy="800219"/>
              </a:xfrm>
              <a:prstGeom prst="rect">
                <a:avLst/>
              </a:prstGeom>
              <a:blipFill rotWithShape="0">
                <a:blip r:embed="rId7"/>
                <a:stretch>
                  <a:fillRect l="-11031" t="-3053" b="-17557"/>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16" name="TextBox 15"/>
              <p:cNvSpPr txBox="1"/>
              <p:nvPr/>
            </p:nvSpPr>
            <p:spPr>
              <a:xfrm>
                <a:off x="8464404" y="3182530"/>
                <a:ext cx="2314736" cy="800219"/>
              </a:xfrm>
              <a:prstGeom prst="rect">
                <a:avLst/>
              </a:prstGeom>
              <a:noFill/>
            </p:spPr>
            <p:txBody>
              <a:bodyPr wrap="none" lIns="0" tIns="0" rIns="0" bIns="0" rtlCol="0">
                <a:spAutoFit/>
              </a:bodyPr>
              <a:lstStyle/>
              <a:p>
                <a:r>
                  <a:rPr lang="vi-VN" sz="3600" b="1" dirty="0" smtClean="0">
                    <a:solidFill>
                      <a:srgbClr val="00B050"/>
                    </a:solidFill>
                  </a:rPr>
                  <a:t>=   </a:t>
                </a:r>
                <a14:m>
                  <m:oMath xmlns:m="http://schemas.openxmlformats.org/officeDocument/2006/math">
                    <m:f>
                      <m:fPr>
                        <m:ctrlPr>
                          <a:rPr lang="en-GB" sz="3600" b="1" i="1" smtClean="0">
                            <a:solidFill>
                              <a:srgbClr val="00B050"/>
                            </a:solidFill>
                            <a:latin typeface="Cambria Math" panose="02040503050406030204" pitchFamily="18" charset="0"/>
                          </a:rPr>
                        </m:ctrlPr>
                      </m:fPr>
                      <m:num>
                        <m:r>
                          <a:rPr lang="vi-VN" sz="3600" b="1" i="1" smtClean="0">
                            <a:solidFill>
                              <a:srgbClr val="00B050"/>
                            </a:solidFill>
                            <a:latin typeface="Cambria Math" panose="02040503050406030204" pitchFamily="18" charset="0"/>
                          </a:rPr>
                          <m:t>𝟏</m:t>
                        </m:r>
                      </m:num>
                      <m:den>
                        <m:r>
                          <a:rPr lang="vi-VN" sz="3600" b="1" i="1" smtClean="0">
                            <a:solidFill>
                              <a:srgbClr val="00B050"/>
                            </a:solidFill>
                            <a:latin typeface="Cambria Math" panose="02040503050406030204" pitchFamily="18" charset="0"/>
                          </a:rPr>
                          <m:t>𝟔</m:t>
                        </m:r>
                      </m:den>
                    </m:f>
                    <m:r>
                      <a:rPr lang="vi-VN" sz="3600" b="1" i="1" smtClean="0">
                        <a:solidFill>
                          <a:srgbClr val="00B050"/>
                        </a:solidFill>
                        <a:latin typeface="Cambria Math" panose="02040503050406030204" pitchFamily="18" charset="0"/>
                      </a:rPr>
                      <m:t>    + </m:t>
                    </m:r>
                    <m:f>
                      <m:fPr>
                        <m:ctrlPr>
                          <a:rPr lang="vi-VN" sz="3600" b="1" i="1" smtClean="0">
                            <a:solidFill>
                              <a:srgbClr val="00B050"/>
                            </a:solidFill>
                            <a:latin typeface="Cambria Math" panose="02040503050406030204" pitchFamily="18" charset="0"/>
                          </a:rPr>
                        </m:ctrlPr>
                      </m:fPr>
                      <m:num>
                        <m:r>
                          <a:rPr lang="vi-VN" sz="3600" b="1" i="1" smtClean="0">
                            <a:solidFill>
                              <a:srgbClr val="00B050"/>
                            </a:solidFill>
                            <a:latin typeface="Cambria Math" panose="02040503050406030204" pitchFamily="18" charset="0"/>
                          </a:rPr>
                          <m:t>𝟏</m:t>
                        </m:r>
                      </m:num>
                      <m:den>
                        <m:r>
                          <a:rPr lang="vi-VN" sz="3600" b="1" i="1" smtClean="0">
                            <a:solidFill>
                              <a:srgbClr val="00B050"/>
                            </a:solidFill>
                            <a:latin typeface="Cambria Math" panose="02040503050406030204" pitchFamily="18" charset="0"/>
                          </a:rPr>
                          <m:t>𝟏𝟎</m:t>
                        </m:r>
                      </m:den>
                    </m:f>
                  </m:oMath>
                </a14:m>
                <a:endParaRPr lang="en-GB" sz="3600" b="1" dirty="0">
                  <a:solidFill>
                    <a:srgbClr val="00B050"/>
                  </a:solidFill>
                </a:endParaRPr>
              </a:p>
            </p:txBody>
          </p:sp>
        </mc:Choice>
        <mc:Fallback>
          <p:sp>
            <p:nvSpPr>
              <p:cNvPr id="16" name="TextBox 15"/>
              <p:cNvSpPr txBox="1">
                <a:spLocks noRot="1" noChangeAspect="1" noMove="1" noResize="1" noEditPoints="1" noAdjustHandles="1" noChangeArrowheads="1" noChangeShapeType="1" noTextEdit="1"/>
              </p:cNvSpPr>
              <p:nvPr/>
            </p:nvSpPr>
            <p:spPr>
              <a:xfrm>
                <a:off x="8464404" y="3182530"/>
                <a:ext cx="2314736" cy="800219"/>
              </a:xfrm>
              <a:prstGeom prst="rect">
                <a:avLst/>
              </a:prstGeom>
              <a:blipFill rotWithShape="0">
                <a:blip r:embed="rId8"/>
                <a:stretch>
                  <a:fillRect l="-12137" t="-3053" b="-18321"/>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17" name="TextBox 16"/>
              <p:cNvSpPr txBox="1"/>
              <p:nvPr/>
            </p:nvSpPr>
            <p:spPr>
              <a:xfrm>
                <a:off x="8505329" y="3926640"/>
                <a:ext cx="1699183" cy="798745"/>
              </a:xfrm>
              <a:prstGeom prst="rect">
                <a:avLst/>
              </a:prstGeom>
              <a:noFill/>
            </p:spPr>
            <p:txBody>
              <a:bodyPr wrap="none" lIns="0" tIns="0" rIns="0" bIns="0" rtlCol="0">
                <a:spAutoFit/>
              </a:bodyPr>
              <a:lstStyle/>
              <a:p>
                <a:r>
                  <a:rPr lang="vi-VN" sz="3600" b="1" dirty="0" smtClean="0">
                    <a:solidFill>
                      <a:srgbClr val="00B050"/>
                    </a:solidFill>
                  </a:rPr>
                  <a:t>=        </a:t>
                </a:r>
                <a14:m>
                  <m:oMath xmlns:m="http://schemas.openxmlformats.org/officeDocument/2006/math">
                    <m:f>
                      <m:fPr>
                        <m:ctrlPr>
                          <a:rPr lang="en-GB" sz="3600" b="1" i="1" smtClean="0">
                            <a:solidFill>
                              <a:srgbClr val="00B050"/>
                            </a:solidFill>
                            <a:latin typeface="Cambria Math" panose="02040503050406030204" pitchFamily="18" charset="0"/>
                          </a:rPr>
                        </m:ctrlPr>
                      </m:fPr>
                      <m:num>
                        <m:r>
                          <a:rPr lang="vi-VN" sz="3600" b="1" i="1" smtClean="0">
                            <a:solidFill>
                              <a:srgbClr val="00B050"/>
                            </a:solidFill>
                            <a:latin typeface="Cambria Math" panose="02040503050406030204" pitchFamily="18" charset="0"/>
                          </a:rPr>
                          <m:t>𝟒</m:t>
                        </m:r>
                      </m:num>
                      <m:den>
                        <m:r>
                          <a:rPr lang="vi-VN" sz="3600" b="1" i="1" smtClean="0">
                            <a:solidFill>
                              <a:srgbClr val="00B050"/>
                            </a:solidFill>
                            <a:latin typeface="Cambria Math" panose="02040503050406030204" pitchFamily="18" charset="0"/>
                          </a:rPr>
                          <m:t>𝟏𝟓</m:t>
                        </m:r>
                      </m:den>
                    </m:f>
                  </m:oMath>
                </a14:m>
                <a:endParaRPr lang="en-GB" sz="3600" b="1" dirty="0">
                  <a:solidFill>
                    <a:srgbClr val="00B050"/>
                  </a:solidFill>
                </a:endParaRPr>
              </a:p>
            </p:txBody>
          </p:sp>
        </mc:Choice>
        <mc:Fallback>
          <p:sp>
            <p:nvSpPr>
              <p:cNvPr id="17" name="TextBox 16"/>
              <p:cNvSpPr txBox="1">
                <a:spLocks noRot="1" noChangeAspect="1" noMove="1" noResize="1" noEditPoints="1" noAdjustHandles="1" noChangeArrowheads="1" noChangeShapeType="1" noTextEdit="1"/>
              </p:cNvSpPr>
              <p:nvPr/>
            </p:nvSpPr>
            <p:spPr>
              <a:xfrm>
                <a:off x="8505329" y="3926640"/>
                <a:ext cx="1699183" cy="798745"/>
              </a:xfrm>
              <a:prstGeom prst="rect">
                <a:avLst/>
              </a:prstGeom>
              <a:blipFill rotWithShape="0">
                <a:blip r:embed="rId9"/>
                <a:stretch>
                  <a:fillRect l="-16129" t="-3053" b="-18321"/>
                </a:stretch>
              </a:blipFill>
            </p:spPr>
            <p:txBody>
              <a:bodyPr/>
              <a:lstStyle/>
              <a:p>
                <a:r>
                  <a:rPr lang="en-GB">
                    <a:noFill/>
                  </a:rPr>
                  <a:t> </a:t>
                </a:r>
              </a:p>
            </p:txBody>
          </p:sp>
        </mc:Fallback>
      </mc:AlternateContent>
      <p:sp>
        <p:nvSpPr>
          <p:cNvPr id="19" name="Text Box 17"/>
          <p:cNvSpPr txBox="1">
            <a:spLocks noChangeArrowheads="1"/>
          </p:cNvSpPr>
          <p:nvPr/>
        </p:nvSpPr>
        <p:spPr bwMode="auto">
          <a:xfrm>
            <a:off x="2454589" y="5305446"/>
            <a:ext cx="7749923" cy="1200329"/>
          </a:xfrm>
          <a:prstGeom prst="rect">
            <a:avLst/>
          </a:prstGeom>
          <a:solidFill>
            <a:schemeClr val="bg1"/>
          </a:solidFill>
          <a:ln>
            <a:noFill/>
          </a:ln>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vi-VN" altLang="en-US" sz="3600" b="1" dirty="0" smtClean="0">
                <a:solidFill>
                  <a:srgbClr val="FF0000"/>
                </a:solidFill>
                <a:latin typeface="Times New Roman" panose="02020603050405020304" pitchFamily="18" charset="0"/>
              </a:rPr>
              <a:t>? Muốn nhân một tổng hai phân số với một phân số thứ ba, ta làm thế nào?</a:t>
            </a:r>
            <a:endParaRPr lang="en-US" altLang="en-US" sz="3600" b="1" dirty="0">
              <a:solidFill>
                <a:srgbClr val="FF0000"/>
              </a:solidFill>
              <a:latin typeface="Times New Roman" panose="02020603050405020304" pitchFamily="18" charset="0"/>
            </a:endParaRPr>
          </a:p>
        </p:txBody>
      </p:sp>
      <p:sp>
        <p:nvSpPr>
          <p:cNvPr id="20" name="Text Box 17"/>
          <p:cNvSpPr txBox="1">
            <a:spLocks noChangeArrowheads="1"/>
          </p:cNvSpPr>
          <p:nvPr/>
        </p:nvSpPr>
        <p:spPr bwMode="auto">
          <a:xfrm>
            <a:off x="344766" y="5028447"/>
            <a:ext cx="10337224" cy="1754326"/>
          </a:xfrm>
          <a:prstGeom prst="rect">
            <a:avLst/>
          </a:prstGeom>
          <a:solidFill>
            <a:schemeClr val="bg1"/>
          </a:solidFill>
          <a:ln>
            <a:noFill/>
          </a:ln>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vi-VN" altLang="en-US" sz="3600" b="1" dirty="0" smtClean="0">
                <a:solidFill>
                  <a:schemeClr val="tx2">
                    <a:lumMod val="60000"/>
                    <a:lumOff val="40000"/>
                  </a:schemeClr>
                </a:solidFill>
                <a:latin typeface="Times New Roman" panose="02020603050405020304" pitchFamily="18" charset="0"/>
              </a:rPr>
              <a:t>Muốn nhân một tổng hai phân số với một phân số, ta có thể nhân từng phân số của tổng với phân số thứ ba rồi cộng các kết quả lại.</a:t>
            </a:r>
            <a:endParaRPr lang="en-US" altLang="en-US" sz="3600" b="1" dirty="0">
              <a:solidFill>
                <a:schemeClr val="tx2">
                  <a:lumMod val="60000"/>
                  <a:lumOff val="40000"/>
                </a:schemeClr>
              </a:solidFill>
              <a:latin typeface="Times New Roman" panose="02020603050405020304" pitchFamily="18" charset="0"/>
            </a:endParaRPr>
          </a:p>
        </p:txBody>
      </p:sp>
    </p:spTree>
    <p:extLst>
      <p:ext uri="{BB962C8B-B14F-4D97-AF65-F5344CB8AC3E}">
        <p14:creationId xmlns:p14="http://schemas.microsoft.com/office/powerpoint/2010/main" val="241307574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linds(horizontal)">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50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blinds(horizontal)">
                                      <p:cBhvr>
                                        <p:cTn id="42" dur="500"/>
                                        <p:tgtEl>
                                          <p:spTgt spid="19"/>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grpId="1" nodeType="clickEffect">
                                  <p:stCondLst>
                                    <p:cond delay="0"/>
                                  </p:stCondLst>
                                  <p:childTnLst>
                                    <p:animEffect transition="out" filter="fade">
                                      <p:cBhvr>
                                        <p:cTn id="46" dur="500"/>
                                        <p:tgtEl>
                                          <p:spTgt spid="19"/>
                                        </p:tgtEl>
                                      </p:cBhvr>
                                    </p:animEffect>
                                    <p:set>
                                      <p:cBhvr>
                                        <p:cTn id="47" dur="1" fill="hold">
                                          <p:stCondLst>
                                            <p:cond delay="499"/>
                                          </p:stCondLst>
                                        </p:cTn>
                                        <p:tgtEl>
                                          <p:spTgt spid="19"/>
                                        </p:tgtEl>
                                        <p:attrNameLst>
                                          <p:attrName>style.visibility</p:attrName>
                                        </p:attrNameLst>
                                      </p:cBhvr>
                                      <p:to>
                                        <p:strVal val="hidden"/>
                                      </p:to>
                                    </p:set>
                                  </p:childTnLst>
                                </p:cTn>
                              </p:par>
                              <p:par>
                                <p:cTn id="48" presetID="3" presetClass="entr" presetSubtype="10" fill="hold" grpId="0" nodeType="withEffect">
                                  <p:stCondLst>
                                    <p:cond delay="0"/>
                                  </p:stCondLst>
                                  <p:childTnLst>
                                    <p:set>
                                      <p:cBhvr>
                                        <p:cTn id="49" dur="1" fill="hold">
                                          <p:stCondLst>
                                            <p:cond delay="0"/>
                                          </p:stCondLst>
                                        </p:cTn>
                                        <p:tgtEl>
                                          <p:spTgt spid="20"/>
                                        </p:tgtEl>
                                        <p:attrNameLst>
                                          <p:attrName>style.visibility</p:attrName>
                                        </p:attrNameLst>
                                      </p:cBhvr>
                                      <p:to>
                                        <p:strVal val="visible"/>
                                      </p:to>
                                    </p:set>
                                    <p:animEffect transition="in" filter="blinds(horizontal)">
                                      <p:cBhvr>
                                        <p:cTn id="5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2" grpId="0"/>
      <p:bldP spid="13" grpId="0"/>
      <p:bldP spid="14" grpId="0"/>
      <p:bldP spid="16" grpId="0"/>
      <p:bldP spid="17" grpId="0"/>
      <p:bldP spid="19" grpId="0" animBg="1"/>
      <p:bldP spid="19" grpId="1" animBg="1"/>
      <p:bldP spid="2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4" name="TextBox 3"/>
              <p:cNvSpPr txBox="1"/>
              <p:nvPr/>
            </p:nvSpPr>
            <p:spPr>
              <a:xfrm>
                <a:off x="4764094" y="333611"/>
                <a:ext cx="2568652" cy="829138"/>
              </a:xfrm>
              <a:prstGeom prst="rect">
                <a:avLst/>
              </a:prstGeom>
              <a:solidFill>
                <a:schemeClr val="bg1"/>
              </a:solidFill>
            </p:spPr>
            <p:txBody>
              <a:bodyPr wrap="none" lIns="0" tIns="0" rIns="0" bIns="0" rtlCol="0">
                <a:spAutoFit/>
              </a:bodyPr>
              <a:lstStyle/>
              <a:p>
                <a:r>
                  <a:rPr lang="vi-VN" sz="3600" b="1" dirty="0" smtClean="0"/>
                  <a:t>b</a:t>
                </a:r>
                <a:r>
                  <a:rPr lang="vi-VN" sz="3600" b="1" dirty="0" smtClean="0">
                    <a:solidFill>
                      <a:schemeClr val="tx1"/>
                    </a:solidFill>
                  </a:rPr>
                  <a:t>) </a:t>
                </a:r>
                <a14:m>
                  <m:oMath xmlns:m="http://schemas.openxmlformats.org/officeDocument/2006/math">
                    <m:d>
                      <m:dPr>
                        <m:ctrlPr>
                          <a:rPr lang="vi-VN" sz="3600" b="1" i="1" smtClean="0">
                            <a:solidFill>
                              <a:schemeClr val="tx1"/>
                            </a:solidFill>
                            <a:latin typeface="Cambria Math" panose="02040503050406030204" pitchFamily="18" charset="0"/>
                          </a:rPr>
                        </m:ctrlPr>
                      </m:dPr>
                      <m:e>
                        <m:f>
                          <m:fPr>
                            <m:ctrlPr>
                              <a:rPr lang="vi-VN" sz="3600" b="1" i="1" smtClean="0">
                                <a:solidFill>
                                  <a:schemeClr val="tx1"/>
                                </a:solidFill>
                                <a:latin typeface="Cambria Math" panose="02040503050406030204" pitchFamily="18" charset="0"/>
                              </a:rPr>
                            </m:ctrlPr>
                          </m:fPr>
                          <m:num>
                            <m:r>
                              <a:rPr lang="vi-VN" sz="3600" b="1" i="1" smtClean="0">
                                <a:solidFill>
                                  <a:schemeClr val="tx1"/>
                                </a:solidFill>
                                <a:latin typeface="Cambria Math" panose="02040503050406030204" pitchFamily="18" charset="0"/>
                              </a:rPr>
                              <m:t>𝟏</m:t>
                            </m:r>
                          </m:num>
                          <m:den>
                            <m:r>
                              <a:rPr lang="vi-VN" sz="3600" b="1" i="1" smtClean="0">
                                <a:solidFill>
                                  <a:schemeClr val="tx1"/>
                                </a:solidFill>
                                <a:latin typeface="Cambria Math" panose="02040503050406030204" pitchFamily="18" charset="0"/>
                              </a:rPr>
                              <m:t>𝟑</m:t>
                            </m:r>
                          </m:den>
                        </m:f>
                        <m:r>
                          <a:rPr lang="vi-VN" sz="3600" b="1" i="1" smtClean="0">
                            <a:solidFill>
                              <a:schemeClr val="tx1"/>
                            </a:solidFill>
                            <a:latin typeface="Cambria Math" panose="02040503050406030204" pitchFamily="18" charset="0"/>
                          </a:rPr>
                          <m:t>−</m:t>
                        </m:r>
                        <m:f>
                          <m:fPr>
                            <m:ctrlPr>
                              <a:rPr lang="vi-VN" sz="3600" b="1" i="1">
                                <a:latin typeface="Cambria Math" panose="02040503050406030204" pitchFamily="18" charset="0"/>
                              </a:rPr>
                            </m:ctrlPr>
                          </m:fPr>
                          <m:num>
                            <m:r>
                              <a:rPr lang="vi-VN" sz="3600" b="1" i="1" smtClean="0">
                                <a:latin typeface="Cambria Math" panose="02040503050406030204" pitchFamily="18" charset="0"/>
                              </a:rPr>
                              <m:t>𝟏</m:t>
                            </m:r>
                          </m:num>
                          <m:den>
                            <m:r>
                              <a:rPr lang="vi-VN" sz="3600" b="1" i="1" smtClean="0">
                                <a:latin typeface="Cambria Math" panose="02040503050406030204" pitchFamily="18" charset="0"/>
                              </a:rPr>
                              <m:t>𝟓</m:t>
                            </m:r>
                          </m:den>
                        </m:f>
                      </m:e>
                    </m:d>
                    <m:r>
                      <a:rPr lang="vi-VN" sz="3600" b="1" i="0" smtClean="0">
                        <a:solidFill>
                          <a:schemeClr val="tx1"/>
                        </a:solidFill>
                        <a:latin typeface="Cambria Math" panose="02040503050406030204" pitchFamily="18" charset="0"/>
                      </a:rPr>
                      <m:t>𝐱</m:t>
                    </m:r>
                    <m:f>
                      <m:fPr>
                        <m:ctrlPr>
                          <a:rPr lang="vi-VN" sz="3600" b="1" i="1" smtClean="0">
                            <a:solidFill>
                              <a:schemeClr val="tx1"/>
                            </a:solidFill>
                            <a:latin typeface="Cambria Math" panose="02040503050406030204" pitchFamily="18" charset="0"/>
                          </a:rPr>
                        </m:ctrlPr>
                      </m:fPr>
                      <m:num>
                        <m:r>
                          <a:rPr lang="vi-VN" sz="3600" b="1" i="1" smtClean="0">
                            <a:solidFill>
                              <a:schemeClr val="tx1"/>
                            </a:solidFill>
                            <a:latin typeface="Cambria Math" panose="02040503050406030204" pitchFamily="18" charset="0"/>
                          </a:rPr>
                          <m:t>𝟏</m:t>
                        </m:r>
                      </m:num>
                      <m:den>
                        <m:r>
                          <a:rPr lang="vi-VN" sz="3600" b="1" i="1" smtClean="0">
                            <a:solidFill>
                              <a:schemeClr val="tx1"/>
                            </a:solidFill>
                            <a:latin typeface="Cambria Math" panose="02040503050406030204" pitchFamily="18" charset="0"/>
                          </a:rPr>
                          <m:t>𝟐</m:t>
                        </m:r>
                      </m:den>
                    </m:f>
                  </m:oMath>
                </a14:m>
                <a:endParaRPr lang="en-GB" sz="3600" b="1" dirty="0">
                  <a:solidFill>
                    <a:schemeClr val="tx1"/>
                  </a:solidFill>
                </a:endParaRPr>
              </a:p>
            </p:txBody>
          </p:sp>
        </mc:Choice>
        <mc:Fallback>
          <p:sp>
            <p:nvSpPr>
              <p:cNvPr id="4" name="TextBox 3"/>
              <p:cNvSpPr txBox="1">
                <a:spLocks noRot="1" noChangeAspect="1" noMove="1" noResize="1" noEditPoints="1" noAdjustHandles="1" noChangeArrowheads="1" noChangeShapeType="1" noTextEdit="1"/>
              </p:cNvSpPr>
              <p:nvPr/>
            </p:nvSpPr>
            <p:spPr>
              <a:xfrm>
                <a:off x="4764094" y="333611"/>
                <a:ext cx="2568652" cy="829138"/>
              </a:xfrm>
              <a:prstGeom prst="rect">
                <a:avLst/>
              </a:prstGeom>
              <a:blipFill rotWithShape="0">
                <a:blip r:embed="rId2"/>
                <a:stretch>
                  <a:fillRect l="-10926" t="-1471" b="-14706"/>
                </a:stretch>
              </a:blipFill>
            </p:spPr>
            <p:txBody>
              <a:bodyPr/>
              <a:lstStyle/>
              <a:p>
                <a:r>
                  <a:rPr lang="en-GB">
                    <a:noFill/>
                  </a:rPr>
                  <a:t> </a:t>
                </a:r>
              </a:p>
            </p:txBody>
          </p:sp>
        </mc:Fallback>
      </mc:AlternateContent>
      <p:cxnSp>
        <p:nvCxnSpPr>
          <p:cNvPr id="6" name="Straight Connector 5"/>
          <p:cNvCxnSpPr/>
          <p:nvPr/>
        </p:nvCxnSpPr>
        <p:spPr>
          <a:xfrm>
            <a:off x="6035596" y="1306934"/>
            <a:ext cx="0" cy="3418451"/>
          </a:xfrm>
          <a:prstGeom prst="line">
            <a:avLst/>
          </a:prstGeom>
          <a:ln w="28575"/>
        </p:spPr>
        <p:style>
          <a:lnRef idx="1">
            <a:schemeClr val="accent2"/>
          </a:lnRef>
          <a:fillRef idx="0">
            <a:schemeClr val="accent2"/>
          </a:fillRef>
          <a:effectRef idx="0">
            <a:schemeClr val="accent2"/>
          </a:effectRef>
          <a:fontRef idx="minor">
            <a:schemeClr val="tx1"/>
          </a:fontRef>
        </p:style>
      </p:cxnSp>
      <mc:AlternateContent xmlns:mc="http://schemas.openxmlformats.org/markup-compatibility/2006">
        <mc:Choice xmlns:a14="http://schemas.microsoft.com/office/drawing/2010/main" Requires="a14">
          <p:sp>
            <p:nvSpPr>
              <p:cNvPr id="7" name="TextBox 6"/>
              <p:cNvSpPr txBox="1"/>
              <p:nvPr/>
            </p:nvSpPr>
            <p:spPr>
              <a:xfrm>
                <a:off x="2241119" y="1255031"/>
                <a:ext cx="2543004" cy="829138"/>
              </a:xfrm>
              <a:prstGeom prst="rect">
                <a:avLst/>
              </a:prstGeom>
              <a:noFill/>
            </p:spPr>
            <p:txBody>
              <a:bodyPr wrap="none" lIns="0" tIns="0" rIns="0" bIns="0" rtlCol="0">
                <a:spAutoFit/>
              </a:bodyPr>
              <a:lstStyle/>
              <a:p>
                <a:r>
                  <a:rPr lang="vi-VN" sz="3600" b="1" dirty="0" smtClean="0">
                    <a:solidFill>
                      <a:schemeClr val="tx1"/>
                    </a:solidFill>
                  </a:rPr>
                  <a:t>a) </a:t>
                </a:r>
                <a14:m>
                  <m:oMath xmlns:m="http://schemas.openxmlformats.org/officeDocument/2006/math">
                    <m:d>
                      <m:dPr>
                        <m:ctrlPr>
                          <a:rPr lang="vi-VN" sz="3600" b="1" i="1" smtClean="0">
                            <a:solidFill>
                              <a:schemeClr val="tx1"/>
                            </a:solidFill>
                            <a:latin typeface="Cambria Math" panose="02040503050406030204" pitchFamily="18" charset="0"/>
                          </a:rPr>
                        </m:ctrlPr>
                      </m:dPr>
                      <m:e>
                        <m:f>
                          <m:fPr>
                            <m:ctrlPr>
                              <a:rPr lang="vi-VN" sz="3600" b="1" i="1" smtClean="0">
                                <a:solidFill>
                                  <a:schemeClr val="tx1"/>
                                </a:solidFill>
                                <a:latin typeface="Cambria Math" panose="02040503050406030204" pitchFamily="18" charset="0"/>
                              </a:rPr>
                            </m:ctrlPr>
                          </m:fPr>
                          <m:num>
                            <m:r>
                              <a:rPr lang="vi-VN" sz="3600" b="1" i="1" smtClean="0">
                                <a:solidFill>
                                  <a:schemeClr val="tx1"/>
                                </a:solidFill>
                                <a:latin typeface="Cambria Math" panose="02040503050406030204" pitchFamily="18" charset="0"/>
                              </a:rPr>
                              <m:t>𝟏</m:t>
                            </m:r>
                          </m:num>
                          <m:den>
                            <m:r>
                              <a:rPr lang="vi-VN" sz="3600" b="1" i="1" smtClean="0">
                                <a:solidFill>
                                  <a:schemeClr val="tx1"/>
                                </a:solidFill>
                                <a:latin typeface="Cambria Math" panose="02040503050406030204" pitchFamily="18" charset="0"/>
                              </a:rPr>
                              <m:t>𝟑</m:t>
                            </m:r>
                          </m:den>
                        </m:f>
                        <m:r>
                          <a:rPr lang="vi-VN" sz="3600" b="1" i="1" smtClean="0">
                            <a:solidFill>
                              <a:schemeClr val="tx1"/>
                            </a:solidFill>
                            <a:latin typeface="Cambria Math" panose="02040503050406030204" pitchFamily="18" charset="0"/>
                          </a:rPr>
                          <m:t>−</m:t>
                        </m:r>
                        <m:f>
                          <m:fPr>
                            <m:ctrlPr>
                              <a:rPr lang="vi-VN" sz="3600" b="1" i="1">
                                <a:latin typeface="Cambria Math" panose="02040503050406030204" pitchFamily="18" charset="0"/>
                              </a:rPr>
                            </m:ctrlPr>
                          </m:fPr>
                          <m:num>
                            <m:r>
                              <a:rPr lang="vi-VN" sz="3600" b="1" i="1" smtClean="0">
                                <a:latin typeface="Cambria Math" panose="02040503050406030204" pitchFamily="18" charset="0"/>
                              </a:rPr>
                              <m:t>𝟏</m:t>
                            </m:r>
                          </m:num>
                          <m:den>
                            <m:r>
                              <a:rPr lang="vi-VN" sz="3600" b="1" i="1" smtClean="0">
                                <a:latin typeface="Cambria Math" panose="02040503050406030204" pitchFamily="18" charset="0"/>
                              </a:rPr>
                              <m:t>𝟓</m:t>
                            </m:r>
                          </m:den>
                        </m:f>
                      </m:e>
                    </m:d>
                    <m:r>
                      <a:rPr lang="vi-VN" sz="3600" b="1" i="0" smtClean="0">
                        <a:solidFill>
                          <a:schemeClr val="tx1"/>
                        </a:solidFill>
                        <a:latin typeface="Cambria Math" panose="02040503050406030204" pitchFamily="18" charset="0"/>
                      </a:rPr>
                      <m:t>𝐱</m:t>
                    </m:r>
                    <m:f>
                      <m:fPr>
                        <m:ctrlPr>
                          <a:rPr lang="vi-VN" sz="3600" b="1" i="1" smtClean="0">
                            <a:solidFill>
                              <a:schemeClr val="tx1"/>
                            </a:solidFill>
                            <a:latin typeface="Cambria Math" panose="02040503050406030204" pitchFamily="18" charset="0"/>
                          </a:rPr>
                        </m:ctrlPr>
                      </m:fPr>
                      <m:num>
                        <m:r>
                          <a:rPr lang="vi-VN" sz="3600" b="1" i="1" smtClean="0">
                            <a:solidFill>
                              <a:schemeClr val="tx1"/>
                            </a:solidFill>
                            <a:latin typeface="Cambria Math" panose="02040503050406030204" pitchFamily="18" charset="0"/>
                          </a:rPr>
                          <m:t>𝟏</m:t>
                        </m:r>
                      </m:num>
                      <m:den>
                        <m:r>
                          <a:rPr lang="vi-VN" sz="3600" b="1" i="1" smtClean="0">
                            <a:solidFill>
                              <a:schemeClr val="tx1"/>
                            </a:solidFill>
                            <a:latin typeface="Cambria Math" panose="02040503050406030204" pitchFamily="18" charset="0"/>
                          </a:rPr>
                          <m:t>𝟐</m:t>
                        </m:r>
                      </m:den>
                    </m:f>
                  </m:oMath>
                </a14:m>
                <a:endParaRPr lang="en-GB" sz="3600" b="1" dirty="0">
                  <a:solidFill>
                    <a:schemeClr val="tx1"/>
                  </a:solidFill>
                </a:endParaRPr>
              </a:p>
            </p:txBody>
          </p:sp>
        </mc:Choice>
        <mc:Fallback>
          <p:sp>
            <p:nvSpPr>
              <p:cNvPr id="7" name="TextBox 6"/>
              <p:cNvSpPr txBox="1">
                <a:spLocks noRot="1" noChangeAspect="1" noMove="1" noResize="1" noEditPoints="1" noAdjustHandles="1" noChangeArrowheads="1" noChangeShapeType="1" noTextEdit="1"/>
              </p:cNvSpPr>
              <p:nvPr/>
            </p:nvSpPr>
            <p:spPr>
              <a:xfrm>
                <a:off x="2241119" y="1255031"/>
                <a:ext cx="2543004" cy="829138"/>
              </a:xfrm>
              <a:prstGeom prst="rect">
                <a:avLst/>
              </a:prstGeom>
              <a:blipFill rotWithShape="0">
                <a:blip r:embed="rId3"/>
                <a:stretch>
                  <a:fillRect l="-11031" t="-1471" b="-14706"/>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8" name="TextBox 7"/>
              <p:cNvSpPr txBox="1"/>
              <p:nvPr/>
            </p:nvSpPr>
            <p:spPr>
              <a:xfrm>
                <a:off x="8208093" y="1180109"/>
                <a:ext cx="2543004" cy="829138"/>
              </a:xfrm>
              <a:prstGeom prst="rect">
                <a:avLst/>
              </a:prstGeom>
              <a:solidFill>
                <a:schemeClr val="bg1"/>
              </a:solidFill>
            </p:spPr>
            <p:txBody>
              <a:bodyPr wrap="none" lIns="0" tIns="0" rIns="0" bIns="0" rtlCol="0">
                <a:spAutoFit/>
              </a:bodyPr>
              <a:lstStyle/>
              <a:p>
                <a:r>
                  <a:rPr lang="vi-VN" sz="3600" b="1" dirty="0" smtClean="0">
                    <a:solidFill>
                      <a:schemeClr val="tx1"/>
                    </a:solidFill>
                  </a:rPr>
                  <a:t>a) </a:t>
                </a:r>
                <a14:m>
                  <m:oMath xmlns:m="http://schemas.openxmlformats.org/officeDocument/2006/math">
                    <m:d>
                      <m:dPr>
                        <m:ctrlPr>
                          <a:rPr lang="vi-VN" sz="3600" b="1" i="1" smtClean="0">
                            <a:solidFill>
                              <a:schemeClr val="tx1"/>
                            </a:solidFill>
                            <a:latin typeface="Cambria Math" panose="02040503050406030204" pitchFamily="18" charset="0"/>
                          </a:rPr>
                        </m:ctrlPr>
                      </m:dPr>
                      <m:e>
                        <m:f>
                          <m:fPr>
                            <m:ctrlPr>
                              <a:rPr lang="vi-VN" sz="3600" b="1" i="1" smtClean="0">
                                <a:solidFill>
                                  <a:schemeClr val="tx1"/>
                                </a:solidFill>
                                <a:latin typeface="Cambria Math" panose="02040503050406030204" pitchFamily="18" charset="0"/>
                              </a:rPr>
                            </m:ctrlPr>
                          </m:fPr>
                          <m:num>
                            <m:r>
                              <a:rPr lang="vi-VN" sz="3600" b="1" i="1" smtClean="0">
                                <a:solidFill>
                                  <a:schemeClr val="tx1"/>
                                </a:solidFill>
                                <a:latin typeface="Cambria Math" panose="02040503050406030204" pitchFamily="18" charset="0"/>
                              </a:rPr>
                              <m:t>𝟏</m:t>
                            </m:r>
                          </m:num>
                          <m:den>
                            <m:r>
                              <a:rPr lang="vi-VN" sz="3600" b="1" i="1" smtClean="0">
                                <a:solidFill>
                                  <a:schemeClr val="tx1"/>
                                </a:solidFill>
                                <a:latin typeface="Cambria Math" panose="02040503050406030204" pitchFamily="18" charset="0"/>
                              </a:rPr>
                              <m:t>𝟑</m:t>
                            </m:r>
                          </m:den>
                        </m:f>
                        <m:r>
                          <a:rPr lang="vi-VN" sz="3600" b="1" i="1" smtClean="0">
                            <a:solidFill>
                              <a:schemeClr val="tx1"/>
                            </a:solidFill>
                            <a:latin typeface="Cambria Math" panose="02040503050406030204" pitchFamily="18" charset="0"/>
                          </a:rPr>
                          <m:t>−</m:t>
                        </m:r>
                        <m:f>
                          <m:fPr>
                            <m:ctrlPr>
                              <a:rPr lang="vi-VN" sz="3600" b="1" i="1">
                                <a:latin typeface="Cambria Math" panose="02040503050406030204" pitchFamily="18" charset="0"/>
                              </a:rPr>
                            </m:ctrlPr>
                          </m:fPr>
                          <m:num>
                            <m:r>
                              <a:rPr lang="vi-VN" sz="3600" b="1" i="1" smtClean="0">
                                <a:latin typeface="Cambria Math" panose="02040503050406030204" pitchFamily="18" charset="0"/>
                              </a:rPr>
                              <m:t>𝟏</m:t>
                            </m:r>
                          </m:num>
                          <m:den>
                            <m:r>
                              <a:rPr lang="vi-VN" sz="3600" b="1" i="1" smtClean="0">
                                <a:latin typeface="Cambria Math" panose="02040503050406030204" pitchFamily="18" charset="0"/>
                              </a:rPr>
                              <m:t>𝟓</m:t>
                            </m:r>
                          </m:den>
                        </m:f>
                      </m:e>
                    </m:d>
                    <m:r>
                      <a:rPr lang="vi-VN" sz="3600" b="1" i="0" smtClean="0">
                        <a:solidFill>
                          <a:schemeClr val="tx1"/>
                        </a:solidFill>
                        <a:latin typeface="Cambria Math" panose="02040503050406030204" pitchFamily="18" charset="0"/>
                      </a:rPr>
                      <m:t>𝐱</m:t>
                    </m:r>
                    <m:f>
                      <m:fPr>
                        <m:ctrlPr>
                          <a:rPr lang="vi-VN" sz="3600" b="1" i="1" smtClean="0">
                            <a:solidFill>
                              <a:schemeClr val="tx1"/>
                            </a:solidFill>
                            <a:latin typeface="Cambria Math" panose="02040503050406030204" pitchFamily="18" charset="0"/>
                          </a:rPr>
                        </m:ctrlPr>
                      </m:fPr>
                      <m:num>
                        <m:r>
                          <a:rPr lang="vi-VN" sz="3600" b="1" i="1" smtClean="0">
                            <a:solidFill>
                              <a:schemeClr val="tx1"/>
                            </a:solidFill>
                            <a:latin typeface="Cambria Math" panose="02040503050406030204" pitchFamily="18" charset="0"/>
                          </a:rPr>
                          <m:t>𝟏</m:t>
                        </m:r>
                      </m:num>
                      <m:den>
                        <m:r>
                          <a:rPr lang="vi-VN" sz="3600" b="1" i="1" smtClean="0">
                            <a:solidFill>
                              <a:schemeClr val="tx1"/>
                            </a:solidFill>
                            <a:latin typeface="Cambria Math" panose="02040503050406030204" pitchFamily="18" charset="0"/>
                          </a:rPr>
                          <m:t>𝟐</m:t>
                        </m:r>
                      </m:den>
                    </m:f>
                  </m:oMath>
                </a14:m>
                <a:endParaRPr lang="en-GB" sz="3600" b="1" dirty="0">
                  <a:solidFill>
                    <a:schemeClr val="tx1"/>
                  </a:solidFill>
                </a:endParaRPr>
              </a:p>
            </p:txBody>
          </p:sp>
        </mc:Choice>
        <mc:Fallback>
          <p:sp>
            <p:nvSpPr>
              <p:cNvPr id="8" name="TextBox 7"/>
              <p:cNvSpPr txBox="1">
                <a:spLocks noRot="1" noChangeAspect="1" noMove="1" noResize="1" noEditPoints="1" noAdjustHandles="1" noChangeArrowheads="1" noChangeShapeType="1" noTextEdit="1"/>
              </p:cNvSpPr>
              <p:nvPr/>
            </p:nvSpPr>
            <p:spPr>
              <a:xfrm>
                <a:off x="8208093" y="1180109"/>
                <a:ext cx="2543004" cy="829138"/>
              </a:xfrm>
              <a:prstGeom prst="rect">
                <a:avLst/>
              </a:prstGeom>
              <a:blipFill rotWithShape="0">
                <a:blip r:embed="rId4"/>
                <a:stretch>
                  <a:fillRect l="-10766" t="-1471" b="-14706"/>
                </a:stretch>
              </a:blipFill>
            </p:spPr>
            <p:txBody>
              <a:bodyPr/>
              <a:lstStyle/>
              <a:p>
                <a:r>
                  <a:rPr lang="en-GB">
                    <a:noFill/>
                  </a:rPr>
                  <a:t> </a:t>
                </a:r>
              </a:p>
            </p:txBody>
          </p:sp>
        </mc:Fallback>
      </mc:AlternateContent>
      <p:sp>
        <p:nvSpPr>
          <p:cNvPr id="9" name="Text Box 17"/>
          <p:cNvSpPr txBox="1">
            <a:spLocks noChangeArrowheads="1"/>
          </p:cNvSpPr>
          <p:nvPr/>
        </p:nvSpPr>
        <p:spPr bwMode="auto">
          <a:xfrm>
            <a:off x="344766" y="1271513"/>
            <a:ext cx="227850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vi-VN" altLang="en-US" sz="3600" b="1" dirty="0" smtClean="0">
                <a:solidFill>
                  <a:srgbClr val="0000FF"/>
                </a:solidFill>
                <a:latin typeface="Times New Roman" panose="02020603050405020304" pitchFamily="18" charset="0"/>
              </a:rPr>
              <a:t>Cách 1:</a:t>
            </a:r>
            <a:endParaRPr lang="en-US" altLang="en-US" sz="3600" b="1" dirty="0">
              <a:solidFill>
                <a:srgbClr val="0000FF"/>
              </a:solidFill>
              <a:latin typeface="Times New Roman" panose="02020603050405020304" pitchFamily="18" charset="0"/>
            </a:endParaRPr>
          </a:p>
        </p:txBody>
      </p:sp>
      <p:sp>
        <p:nvSpPr>
          <p:cNvPr id="11" name="Text Box 17"/>
          <p:cNvSpPr txBox="1">
            <a:spLocks noChangeArrowheads="1"/>
          </p:cNvSpPr>
          <p:nvPr/>
        </p:nvSpPr>
        <p:spPr bwMode="auto">
          <a:xfrm>
            <a:off x="6331656" y="1255031"/>
            <a:ext cx="227850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vi-VN" altLang="en-US" sz="3600" b="1" dirty="0" smtClean="0">
                <a:solidFill>
                  <a:srgbClr val="0000FF"/>
                </a:solidFill>
                <a:latin typeface="Times New Roman" panose="02020603050405020304" pitchFamily="18" charset="0"/>
              </a:rPr>
              <a:t>Cách 2:</a:t>
            </a:r>
            <a:endParaRPr lang="en-US" altLang="en-US" sz="3600" b="1" dirty="0">
              <a:solidFill>
                <a:srgbClr val="0000FF"/>
              </a:solidFill>
              <a:latin typeface="Times New Roman" panose="02020603050405020304" pitchFamily="18" charset="0"/>
            </a:endParaRPr>
          </a:p>
        </p:txBody>
      </p:sp>
      <mc:AlternateContent xmlns:mc="http://schemas.openxmlformats.org/markup-compatibility/2006">
        <mc:Choice xmlns:a14="http://schemas.microsoft.com/office/drawing/2010/main" Requires="a14">
          <p:sp>
            <p:nvSpPr>
              <p:cNvPr id="12" name="TextBox 11"/>
              <p:cNvSpPr txBox="1"/>
              <p:nvPr/>
            </p:nvSpPr>
            <p:spPr>
              <a:xfrm>
                <a:off x="2603246" y="2335565"/>
                <a:ext cx="2160848" cy="800219"/>
              </a:xfrm>
              <a:prstGeom prst="rect">
                <a:avLst/>
              </a:prstGeom>
              <a:noFill/>
            </p:spPr>
            <p:txBody>
              <a:bodyPr wrap="none" lIns="0" tIns="0" rIns="0" bIns="0" rtlCol="0">
                <a:spAutoFit/>
              </a:bodyPr>
              <a:lstStyle/>
              <a:p>
                <a:r>
                  <a:rPr lang="vi-VN" sz="3600" b="1" dirty="0" smtClean="0">
                    <a:solidFill>
                      <a:srgbClr val="00B050"/>
                    </a:solidFill>
                  </a:rPr>
                  <a:t>=   </a:t>
                </a:r>
                <a14:m>
                  <m:oMath xmlns:m="http://schemas.openxmlformats.org/officeDocument/2006/math">
                    <m:f>
                      <m:fPr>
                        <m:ctrlPr>
                          <a:rPr lang="en-GB" sz="3600" b="1" i="1" smtClean="0">
                            <a:solidFill>
                              <a:srgbClr val="00B050"/>
                            </a:solidFill>
                            <a:latin typeface="Cambria Math" panose="02040503050406030204" pitchFamily="18" charset="0"/>
                          </a:rPr>
                        </m:ctrlPr>
                      </m:fPr>
                      <m:num>
                        <m:r>
                          <a:rPr lang="vi-VN" sz="3600" b="1" i="1" smtClean="0">
                            <a:solidFill>
                              <a:srgbClr val="00B050"/>
                            </a:solidFill>
                            <a:latin typeface="Cambria Math" panose="02040503050406030204" pitchFamily="18" charset="0"/>
                          </a:rPr>
                          <m:t>𝟐</m:t>
                        </m:r>
                      </m:num>
                      <m:den>
                        <m:r>
                          <a:rPr lang="vi-VN" sz="3600" b="1" i="1" smtClean="0">
                            <a:solidFill>
                              <a:srgbClr val="00B050"/>
                            </a:solidFill>
                            <a:latin typeface="Cambria Math" panose="02040503050406030204" pitchFamily="18" charset="0"/>
                          </a:rPr>
                          <m:t>𝟏𝟓</m:t>
                        </m:r>
                      </m:den>
                    </m:f>
                    <m:r>
                      <a:rPr lang="vi-VN" sz="3600" b="1" i="0" smtClean="0">
                        <a:solidFill>
                          <a:srgbClr val="00B050"/>
                        </a:solidFill>
                        <a:latin typeface="Cambria Math" panose="02040503050406030204" pitchFamily="18" charset="0"/>
                      </a:rPr>
                      <m:t>     </m:t>
                    </m:r>
                    <m:r>
                      <a:rPr lang="vi-VN" sz="3600" b="1" i="0" smtClean="0">
                        <a:solidFill>
                          <a:srgbClr val="00B050"/>
                        </a:solidFill>
                        <a:latin typeface="Cambria Math" panose="02040503050406030204" pitchFamily="18" charset="0"/>
                      </a:rPr>
                      <m:t>𝐱</m:t>
                    </m:r>
                    <m:f>
                      <m:fPr>
                        <m:ctrlPr>
                          <a:rPr lang="vi-VN" sz="3600" b="1" i="1" smtClean="0">
                            <a:solidFill>
                              <a:srgbClr val="00B050"/>
                            </a:solidFill>
                            <a:latin typeface="Cambria Math" panose="02040503050406030204" pitchFamily="18" charset="0"/>
                          </a:rPr>
                        </m:ctrlPr>
                      </m:fPr>
                      <m:num>
                        <m:r>
                          <a:rPr lang="vi-VN" sz="3600" b="1" i="1" smtClean="0">
                            <a:solidFill>
                              <a:srgbClr val="00B050"/>
                            </a:solidFill>
                            <a:latin typeface="Cambria Math" panose="02040503050406030204" pitchFamily="18" charset="0"/>
                          </a:rPr>
                          <m:t>𝟏</m:t>
                        </m:r>
                      </m:num>
                      <m:den>
                        <m:r>
                          <a:rPr lang="vi-VN" sz="3600" b="1" i="1" smtClean="0">
                            <a:solidFill>
                              <a:srgbClr val="00B050"/>
                            </a:solidFill>
                            <a:latin typeface="Cambria Math" panose="02040503050406030204" pitchFamily="18" charset="0"/>
                          </a:rPr>
                          <m:t>𝟐</m:t>
                        </m:r>
                      </m:den>
                    </m:f>
                  </m:oMath>
                </a14:m>
                <a:endParaRPr lang="en-GB" sz="3600" b="1" dirty="0">
                  <a:solidFill>
                    <a:srgbClr val="00B050"/>
                  </a:solidFill>
                </a:endParaRPr>
              </a:p>
            </p:txBody>
          </p:sp>
        </mc:Choice>
        <mc:Fallback>
          <p:sp>
            <p:nvSpPr>
              <p:cNvPr id="12" name="TextBox 11"/>
              <p:cNvSpPr txBox="1">
                <a:spLocks noRot="1" noChangeAspect="1" noMove="1" noResize="1" noEditPoints="1" noAdjustHandles="1" noChangeArrowheads="1" noChangeShapeType="1" noTextEdit="1"/>
              </p:cNvSpPr>
              <p:nvPr/>
            </p:nvSpPr>
            <p:spPr>
              <a:xfrm>
                <a:off x="2603246" y="2335565"/>
                <a:ext cx="2160848" cy="800219"/>
              </a:xfrm>
              <a:prstGeom prst="rect">
                <a:avLst/>
              </a:prstGeom>
              <a:blipFill rotWithShape="0">
                <a:blip r:embed="rId5"/>
                <a:stretch>
                  <a:fillRect l="-12676" t="-3053" b="-18321"/>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13" name="TextBox 12"/>
              <p:cNvSpPr txBox="1"/>
              <p:nvPr/>
            </p:nvSpPr>
            <p:spPr>
              <a:xfrm>
                <a:off x="2603246" y="3203382"/>
                <a:ext cx="1699183" cy="800219"/>
              </a:xfrm>
              <a:prstGeom prst="rect">
                <a:avLst/>
              </a:prstGeom>
              <a:noFill/>
            </p:spPr>
            <p:txBody>
              <a:bodyPr wrap="none" lIns="0" tIns="0" rIns="0" bIns="0" rtlCol="0">
                <a:spAutoFit/>
              </a:bodyPr>
              <a:lstStyle/>
              <a:p>
                <a:r>
                  <a:rPr lang="vi-VN" sz="3600" b="1" dirty="0" smtClean="0">
                    <a:solidFill>
                      <a:srgbClr val="00B050"/>
                    </a:solidFill>
                  </a:rPr>
                  <a:t>=        </a:t>
                </a:r>
                <a14:m>
                  <m:oMath xmlns:m="http://schemas.openxmlformats.org/officeDocument/2006/math">
                    <m:f>
                      <m:fPr>
                        <m:ctrlPr>
                          <a:rPr lang="en-GB" sz="3600" b="1" i="1" smtClean="0">
                            <a:solidFill>
                              <a:srgbClr val="00B050"/>
                            </a:solidFill>
                            <a:latin typeface="Cambria Math" panose="02040503050406030204" pitchFamily="18" charset="0"/>
                          </a:rPr>
                        </m:ctrlPr>
                      </m:fPr>
                      <m:num>
                        <m:r>
                          <a:rPr lang="vi-VN" sz="3600" b="1" i="1" smtClean="0">
                            <a:solidFill>
                              <a:srgbClr val="00B050"/>
                            </a:solidFill>
                            <a:latin typeface="Cambria Math" panose="02040503050406030204" pitchFamily="18" charset="0"/>
                          </a:rPr>
                          <m:t>𝟏</m:t>
                        </m:r>
                      </m:num>
                      <m:den>
                        <m:r>
                          <a:rPr lang="vi-VN" sz="3600" b="1" i="1" smtClean="0">
                            <a:solidFill>
                              <a:srgbClr val="00B050"/>
                            </a:solidFill>
                            <a:latin typeface="Cambria Math" panose="02040503050406030204" pitchFamily="18" charset="0"/>
                          </a:rPr>
                          <m:t>𝟏𝟓</m:t>
                        </m:r>
                      </m:den>
                    </m:f>
                  </m:oMath>
                </a14:m>
                <a:endParaRPr lang="en-GB" sz="3600" b="1" dirty="0">
                  <a:solidFill>
                    <a:srgbClr val="00B050"/>
                  </a:solidFill>
                </a:endParaRPr>
              </a:p>
            </p:txBody>
          </p:sp>
        </mc:Choice>
        <mc:Fallback>
          <p:sp>
            <p:nvSpPr>
              <p:cNvPr id="13" name="TextBox 12"/>
              <p:cNvSpPr txBox="1">
                <a:spLocks noRot="1" noChangeAspect="1" noMove="1" noResize="1" noEditPoints="1" noAdjustHandles="1" noChangeArrowheads="1" noChangeShapeType="1" noTextEdit="1"/>
              </p:cNvSpPr>
              <p:nvPr/>
            </p:nvSpPr>
            <p:spPr>
              <a:xfrm>
                <a:off x="2603246" y="3203382"/>
                <a:ext cx="1699183" cy="800219"/>
              </a:xfrm>
              <a:prstGeom prst="rect">
                <a:avLst/>
              </a:prstGeom>
              <a:blipFill rotWithShape="0">
                <a:blip r:embed="rId6"/>
                <a:stretch>
                  <a:fillRect l="-16129" t="-3030" b="-17424"/>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14" name="TextBox 13"/>
              <p:cNvSpPr txBox="1"/>
              <p:nvPr/>
            </p:nvSpPr>
            <p:spPr>
              <a:xfrm>
                <a:off x="8464404" y="2220324"/>
                <a:ext cx="2547172" cy="800219"/>
              </a:xfrm>
              <a:prstGeom prst="rect">
                <a:avLst/>
              </a:prstGeom>
              <a:noFill/>
            </p:spPr>
            <p:txBody>
              <a:bodyPr wrap="none" lIns="0" tIns="0" rIns="0" bIns="0" rtlCol="0">
                <a:spAutoFit/>
              </a:bodyPr>
              <a:lstStyle/>
              <a:p>
                <a:r>
                  <a:rPr lang="vi-VN" sz="3600" b="1" dirty="0" smtClean="0">
                    <a:solidFill>
                      <a:srgbClr val="00B050"/>
                    </a:solidFill>
                  </a:rPr>
                  <a:t>= </a:t>
                </a:r>
                <a14:m>
                  <m:oMath xmlns:m="http://schemas.openxmlformats.org/officeDocument/2006/math">
                    <m:f>
                      <m:fPr>
                        <m:ctrlPr>
                          <a:rPr lang="en-GB" sz="3600" b="1" i="1" smtClean="0">
                            <a:solidFill>
                              <a:srgbClr val="00B050"/>
                            </a:solidFill>
                            <a:latin typeface="Cambria Math" panose="02040503050406030204" pitchFamily="18" charset="0"/>
                          </a:rPr>
                        </m:ctrlPr>
                      </m:fPr>
                      <m:num>
                        <m:r>
                          <a:rPr lang="vi-VN" sz="3600" b="1" i="1" smtClean="0">
                            <a:solidFill>
                              <a:srgbClr val="00B050"/>
                            </a:solidFill>
                            <a:latin typeface="Cambria Math" panose="02040503050406030204" pitchFamily="18" charset="0"/>
                          </a:rPr>
                          <m:t>𝟏</m:t>
                        </m:r>
                      </m:num>
                      <m:den>
                        <m:r>
                          <a:rPr lang="vi-VN" sz="3600" b="1" i="1" smtClean="0">
                            <a:solidFill>
                              <a:srgbClr val="00B050"/>
                            </a:solidFill>
                            <a:latin typeface="Cambria Math" panose="02040503050406030204" pitchFamily="18" charset="0"/>
                          </a:rPr>
                          <m:t>𝟑</m:t>
                        </m:r>
                      </m:den>
                    </m:f>
                    <m:r>
                      <a:rPr lang="vi-VN" sz="3600" b="1" i="0" smtClean="0">
                        <a:solidFill>
                          <a:srgbClr val="00B050"/>
                        </a:solidFill>
                        <a:latin typeface="Cambria Math" panose="02040503050406030204" pitchFamily="18" charset="0"/>
                      </a:rPr>
                      <m:t>𝐱</m:t>
                    </m:r>
                    <m:f>
                      <m:fPr>
                        <m:ctrlPr>
                          <a:rPr lang="vi-VN" sz="3600" b="1" i="1" smtClean="0">
                            <a:solidFill>
                              <a:srgbClr val="00B050"/>
                            </a:solidFill>
                            <a:latin typeface="Cambria Math" panose="02040503050406030204" pitchFamily="18" charset="0"/>
                          </a:rPr>
                        </m:ctrlPr>
                      </m:fPr>
                      <m:num>
                        <m:r>
                          <a:rPr lang="vi-VN" sz="3600" b="1" i="1" smtClean="0">
                            <a:solidFill>
                              <a:srgbClr val="00B050"/>
                            </a:solidFill>
                            <a:latin typeface="Cambria Math" panose="02040503050406030204" pitchFamily="18" charset="0"/>
                          </a:rPr>
                          <m:t>𝟏</m:t>
                        </m:r>
                      </m:num>
                      <m:den>
                        <m:r>
                          <a:rPr lang="vi-VN" sz="3600" b="1" i="1" smtClean="0">
                            <a:solidFill>
                              <a:srgbClr val="00B050"/>
                            </a:solidFill>
                            <a:latin typeface="Cambria Math" panose="02040503050406030204" pitchFamily="18" charset="0"/>
                          </a:rPr>
                          <m:t>𝟐</m:t>
                        </m:r>
                      </m:den>
                    </m:f>
                    <m:r>
                      <a:rPr lang="vi-VN" sz="3600" b="1" i="1" smtClean="0">
                        <a:solidFill>
                          <a:srgbClr val="00B050"/>
                        </a:solidFill>
                        <a:latin typeface="Cambria Math" panose="02040503050406030204" pitchFamily="18" charset="0"/>
                      </a:rPr>
                      <m:t>−</m:t>
                    </m:r>
                    <m:f>
                      <m:fPr>
                        <m:ctrlPr>
                          <a:rPr lang="vi-VN" sz="3600" b="1" i="1" smtClean="0">
                            <a:solidFill>
                              <a:srgbClr val="00B050"/>
                            </a:solidFill>
                            <a:latin typeface="Cambria Math" panose="02040503050406030204" pitchFamily="18" charset="0"/>
                          </a:rPr>
                        </m:ctrlPr>
                      </m:fPr>
                      <m:num>
                        <m:r>
                          <a:rPr lang="vi-VN" sz="3600" b="1" i="1" smtClean="0">
                            <a:solidFill>
                              <a:srgbClr val="00B050"/>
                            </a:solidFill>
                            <a:latin typeface="Cambria Math" panose="02040503050406030204" pitchFamily="18" charset="0"/>
                          </a:rPr>
                          <m:t>𝟏</m:t>
                        </m:r>
                      </m:num>
                      <m:den>
                        <m:r>
                          <a:rPr lang="vi-VN" sz="3600" b="1" i="1" smtClean="0">
                            <a:solidFill>
                              <a:srgbClr val="00B050"/>
                            </a:solidFill>
                            <a:latin typeface="Cambria Math" panose="02040503050406030204" pitchFamily="18" charset="0"/>
                          </a:rPr>
                          <m:t>𝟓</m:t>
                        </m:r>
                      </m:den>
                    </m:f>
                    <m:r>
                      <a:rPr lang="vi-VN" sz="3600" b="1" i="0" smtClean="0">
                        <a:solidFill>
                          <a:srgbClr val="00B050"/>
                        </a:solidFill>
                        <a:latin typeface="Cambria Math" panose="02040503050406030204" pitchFamily="18" charset="0"/>
                      </a:rPr>
                      <m:t>𝐱</m:t>
                    </m:r>
                    <m:f>
                      <m:fPr>
                        <m:ctrlPr>
                          <a:rPr lang="vi-VN" sz="3600" b="1" i="1" smtClean="0">
                            <a:solidFill>
                              <a:srgbClr val="00B050"/>
                            </a:solidFill>
                            <a:latin typeface="Cambria Math" panose="02040503050406030204" pitchFamily="18" charset="0"/>
                          </a:rPr>
                        </m:ctrlPr>
                      </m:fPr>
                      <m:num>
                        <m:r>
                          <a:rPr lang="vi-VN" sz="3600" b="1" i="1" smtClean="0">
                            <a:solidFill>
                              <a:srgbClr val="00B050"/>
                            </a:solidFill>
                            <a:latin typeface="Cambria Math" panose="02040503050406030204" pitchFamily="18" charset="0"/>
                          </a:rPr>
                          <m:t>𝟏</m:t>
                        </m:r>
                      </m:num>
                      <m:den>
                        <m:r>
                          <a:rPr lang="vi-VN" sz="3600" b="1" i="1" smtClean="0">
                            <a:solidFill>
                              <a:srgbClr val="00B050"/>
                            </a:solidFill>
                            <a:latin typeface="Cambria Math" panose="02040503050406030204" pitchFamily="18" charset="0"/>
                          </a:rPr>
                          <m:t>𝟐</m:t>
                        </m:r>
                      </m:den>
                    </m:f>
                  </m:oMath>
                </a14:m>
                <a:endParaRPr lang="en-GB" sz="3600" b="1" dirty="0">
                  <a:solidFill>
                    <a:srgbClr val="00B050"/>
                  </a:solidFill>
                </a:endParaRPr>
              </a:p>
            </p:txBody>
          </p:sp>
        </mc:Choice>
        <mc:Fallback>
          <p:sp>
            <p:nvSpPr>
              <p:cNvPr id="14" name="TextBox 13"/>
              <p:cNvSpPr txBox="1">
                <a:spLocks noRot="1" noChangeAspect="1" noMove="1" noResize="1" noEditPoints="1" noAdjustHandles="1" noChangeArrowheads="1" noChangeShapeType="1" noTextEdit="1"/>
              </p:cNvSpPr>
              <p:nvPr/>
            </p:nvSpPr>
            <p:spPr>
              <a:xfrm>
                <a:off x="8464404" y="2220324"/>
                <a:ext cx="2547172" cy="800219"/>
              </a:xfrm>
              <a:prstGeom prst="rect">
                <a:avLst/>
              </a:prstGeom>
              <a:blipFill rotWithShape="0">
                <a:blip r:embed="rId7"/>
                <a:stretch>
                  <a:fillRect l="-11031" t="-3053" b="-18321"/>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16" name="TextBox 15"/>
              <p:cNvSpPr txBox="1"/>
              <p:nvPr/>
            </p:nvSpPr>
            <p:spPr>
              <a:xfrm>
                <a:off x="8464404" y="3176765"/>
                <a:ext cx="2314736" cy="800219"/>
              </a:xfrm>
              <a:prstGeom prst="rect">
                <a:avLst/>
              </a:prstGeom>
              <a:noFill/>
            </p:spPr>
            <p:txBody>
              <a:bodyPr wrap="none" lIns="0" tIns="0" rIns="0" bIns="0" rtlCol="0">
                <a:spAutoFit/>
              </a:bodyPr>
              <a:lstStyle/>
              <a:p>
                <a:r>
                  <a:rPr lang="vi-VN" sz="3600" b="1" dirty="0" smtClean="0">
                    <a:solidFill>
                      <a:srgbClr val="00B050"/>
                    </a:solidFill>
                  </a:rPr>
                  <a:t>=   </a:t>
                </a:r>
                <a14:m>
                  <m:oMath xmlns:m="http://schemas.openxmlformats.org/officeDocument/2006/math">
                    <m:f>
                      <m:fPr>
                        <m:ctrlPr>
                          <a:rPr lang="en-GB" sz="3600" b="1" i="1" smtClean="0">
                            <a:solidFill>
                              <a:srgbClr val="00B050"/>
                            </a:solidFill>
                            <a:latin typeface="Cambria Math" panose="02040503050406030204" pitchFamily="18" charset="0"/>
                          </a:rPr>
                        </m:ctrlPr>
                      </m:fPr>
                      <m:num>
                        <m:r>
                          <a:rPr lang="vi-VN" sz="3600" b="1" i="1" smtClean="0">
                            <a:solidFill>
                              <a:srgbClr val="00B050"/>
                            </a:solidFill>
                            <a:latin typeface="Cambria Math" panose="02040503050406030204" pitchFamily="18" charset="0"/>
                          </a:rPr>
                          <m:t>𝟏</m:t>
                        </m:r>
                      </m:num>
                      <m:den>
                        <m:r>
                          <a:rPr lang="vi-VN" sz="3600" b="1" i="1" smtClean="0">
                            <a:solidFill>
                              <a:srgbClr val="00B050"/>
                            </a:solidFill>
                            <a:latin typeface="Cambria Math" panose="02040503050406030204" pitchFamily="18" charset="0"/>
                          </a:rPr>
                          <m:t>𝟔</m:t>
                        </m:r>
                      </m:den>
                    </m:f>
                    <m:r>
                      <a:rPr lang="vi-VN" sz="3600" b="1" i="1" smtClean="0">
                        <a:solidFill>
                          <a:srgbClr val="00B050"/>
                        </a:solidFill>
                        <a:latin typeface="Cambria Math" panose="02040503050406030204" pitchFamily="18" charset="0"/>
                      </a:rPr>
                      <m:t>    − </m:t>
                    </m:r>
                    <m:f>
                      <m:fPr>
                        <m:ctrlPr>
                          <a:rPr lang="vi-VN" sz="3600" b="1" i="1" smtClean="0">
                            <a:solidFill>
                              <a:srgbClr val="00B050"/>
                            </a:solidFill>
                            <a:latin typeface="Cambria Math" panose="02040503050406030204" pitchFamily="18" charset="0"/>
                          </a:rPr>
                        </m:ctrlPr>
                      </m:fPr>
                      <m:num>
                        <m:r>
                          <a:rPr lang="vi-VN" sz="3600" b="1" i="1" smtClean="0">
                            <a:solidFill>
                              <a:srgbClr val="00B050"/>
                            </a:solidFill>
                            <a:latin typeface="Cambria Math" panose="02040503050406030204" pitchFamily="18" charset="0"/>
                          </a:rPr>
                          <m:t>𝟏</m:t>
                        </m:r>
                      </m:num>
                      <m:den>
                        <m:r>
                          <a:rPr lang="vi-VN" sz="3600" b="1" i="1" smtClean="0">
                            <a:solidFill>
                              <a:srgbClr val="00B050"/>
                            </a:solidFill>
                            <a:latin typeface="Cambria Math" panose="02040503050406030204" pitchFamily="18" charset="0"/>
                          </a:rPr>
                          <m:t>𝟏𝟎</m:t>
                        </m:r>
                      </m:den>
                    </m:f>
                  </m:oMath>
                </a14:m>
                <a:endParaRPr lang="en-GB" sz="3600" b="1" dirty="0">
                  <a:solidFill>
                    <a:srgbClr val="00B050"/>
                  </a:solidFill>
                </a:endParaRPr>
              </a:p>
            </p:txBody>
          </p:sp>
        </mc:Choice>
        <mc:Fallback>
          <p:sp>
            <p:nvSpPr>
              <p:cNvPr id="16" name="TextBox 15"/>
              <p:cNvSpPr txBox="1">
                <a:spLocks noRot="1" noChangeAspect="1" noMove="1" noResize="1" noEditPoints="1" noAdjustHandles="1" noChangeArrowheads="1" noChangeShapeType="1" noTextEdit="1"/>
              </p:cNvSpPr>
              <p:nvPr/>
            </p:nvSpPr>
            <p:spPr>
              <a:xfrm>
                <a:off x="8464404" y="3176765"/>
                <a:ext cx="2314736" cy="800219"/>
              </a:xfrm>
              <a:prstGeom prst="rect">
                <a:avLst/>
              </a:prstGeom>
              <a:blipFill rotWithShape="0">
                <a:blip r:embed="rId8"/>
                <a:stretch>
                  <a:fillRect l="-12137" t="-3053" b="-18321"/>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17" name="TextBox 16"/>
              <p:cNvSpPr txBox="1"/>
              <p:nvPr/>
            </p:nvSpPr>
            <p:spPr>
              <a:xfrm>
                <a:off x="8505329" y="3926640"/>
                <a:ext cx="1699183" cy="800219"/>
              </a:xfrm>
              <a:prstGeom prst="rect">
                <a:avLst/>
              </a:prstGeom>
              <a:noFill/>
            </p:spPr>
            <p:txBody>
              <a:bodyPr wrap="none" lIns="0" tIns="0" rIns="0" bIns="0" rtlCol="0">
                <a:spAutoFit/>
              </a:bodyPr>
              <a:lstStyle/>
              <a:p>
                <a:r>
                  <a:rPr lang="vi-VN" sz="3600" b="1" dirty="0" smtClean="0">
                    <a:solidFill>
                      <a:srgbClr val="00B050"/>
                    </a:solidFill>
                  </a:rPr>
                  <a:t>=        </a:t>
                </a:r>
                <a14:m>
                  <m:oMath xmlns:m="http://schemas.openxmlformats.org/officeDocument/2006/math">
                    <m:f>
                      <m:fPr>
                        <m:ctrlPr>
                          <a:rPr lang="en-GB" sz="3600" b="1" i="1" smtClean="0">
                            <a:solidFill>
                              <a:srgbClr val="00B050"/>
                            </a:solidFill>
                            <a:latin typeface="Cambria Math" panose="02040503050406030204" pitchFamily="18" charset="0"/>
                          </a:rPr>
                        </m:ctrlPr>
                      </m:fPr>
                      <m:num>
                        <m:r>
                          <a:rPr lang="vi-VN" sz="3600" b="1" i="1" smtClean="0">
                            <a:solidFill>
                              <a:srgbClr val="00B050"/>
                            </a:solidFill>
                            <a:latin typeface="Cambria Math" panose="02040503050406030204" pitchFamily="18" charset="0"/>
                          </a:rPr>
                          <m:t>𝟏</m:t>
                        </m:r>
                      </m:num>
                      <m:den>
                        <m:r>
                          <a:rPr lang="vi-VN" sz="3600" b="1" i="1" smtClean="0">
                            <a:solidFill>
                              <a:srgbClr val="00B050"/>
                            </a:solidFill>
                            <a:latin typeface="Cambria Math" panose="02040503050406030204" pitchFamily="18" charset="0"/>
                          </a:rPr>
                          <m:t>𝟏𝟓</m:t>
                        </m:r>
                      </m:den>
                    </m:f>
                  </m:oMath>
                </a14:m>
                <a:endParaRPr lang="en-GB" sz="3600" b="1" dirty="0">
                  <a:solidFill>
                    <a:srgbClr val="00B050"/>
                  </a:solidFill>
                </a:endParaRPr>
              </a:p>
            </p:txBody>
          </p:sp>
        </mc:Choice>
        <mc:Fallback>
          <p:sp>
            <p:nvSpPr>
              <p:cNvPr id="17" name="TextBox 16"/>
              <p:cNvSpPr txBox="1">
                <a:spLocks noRot="1" noChangeAspect="1" noMove="1" noResize="1" noEditPoints="1" noAdjustHandles="1" noChangeArrowheads="1" noChangeShapeType="1" noTextEdit="1"/>
              </p:cNvSpPr>
              <p:nvPr/>
            </p:nvSpPr>
            <p:spPr>
              <a:xfrm>
                <a:off x="8505329" y="3926640"/>
                <a:ext cx="1699183" cy="800219"/>
              </a:xfrm>
              <a:prstGeom prst="rect">
                <a:avLst/>
              </a:prstGeom>
              <a:blipFill rotWithShape="0">
                <a:blip r:embed="rId9"/>
                <a:stretch>
                  <a:fillRect l="-16129" t="-3053" b="-18321"/>
                </a:stretch>
              </a:blipFill>
            </p:spPr>
            <p:txBody>
              <a:bodyPr/>
              <a:lstStyle/>
              <a:p>
                <a:r>
                  <a:rPr lang="en-GB">
                    <a:noFill/>
                  </a:rPr>
                  <a:t> </a:t>
                </a:r>
              </a:p>
            </p:txBody>
          </p:sp>
        </mc:Fallback>
      </mc:AlternateContent>
      <p:sp>
        <p:nvSpPr>
          <p:cNvPr id="19" name="Text Box 17"/>
          <p:cNvSpPr txBox="1">
            <a:spLocks noChangeArrowheads="1"/>
          </p:cNvSpPr>
          <p:nvPr/>
        </p:nvSpPr>
        <p:spPr bwMode="auto">
          <a:xfrm>
            <a:off x="2454589" y="5305446"/>
            <a:ext cx="7749923" cy="1200329"/>
          </a:xfrm>
          <a:prstGeom prst="rect">
            <a:avLst/>
          </a:prstGeom>
          <a:solidFill>
            <a:schemeClr val="bg1"/>
          </a:solidFill>
          <a:ln>
            <a:noFill/>
          </a:ln>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vi-VN" altLang="en-US" sz="3600" b="1" dirty="0" smtClean="0">
                <a:solidFill>
                  <a:srgbClr val="FF0000"/>
                </a:solidFill>
                <a:latin typeface="Times New Roman" panose="02020603050405020304" pitchFamily="18" charset="0"/>
              </a:rPr>
              <a:t>? Muốn nhân một hiệu hai phân số với một phân số thứ ba, ta làm thế nào?</a:t>
            </a:r>
            <a:endParaRPr lang="en-US" altLang="en-US" sz="3600" b="1" dirty="0">
              <a:solidFill>
                <a:srgbClr val="FF0000"/>
              </a:solidFill>
              <a:latin typeface="Times New Roman" panose="02020603050405020304" pitchFamily="18" charset="0"/>
            </a:endParaRPr>
          </a:p>
        </p:txBody>
      </p:sp>
      <p:sp>
        <p:nvSpPr>
          <p:cNvPr id="20" name="Text Box 17"/>
          <p:cNvSpPr txBox="1">
            <a:spLocks noChangeArrowheads="1"/>
          </p:cNvSpPr>
          <p:nvPr/>
        </p:nvSpPr>
        <p:spPr bwMode="auto">
          <a:xfrm>
            <a:off x="344766" y="4799828"/>
            <a:ext cx="10337224" cy="1754326"/>
          </a:xfrm>
          <a:prstGeom prst="rect">
            <a:avLst/>
          </a:prstGeom>
          <a:solidFill>
            <a:schemeClr val="bg1"/>
          </a:solidFill>
          <a:ln>
            <a:noFill/>
          </a:ln>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vi-VN" altLang="en-US" sz="3600" b="1" dirty="0" smtClean="0">
                <a:solidFill>
                  <a:schemeClr val="tx2">
                    <a:lumMod val="60000"/>
                    <a:lumOff val="40000"/>
                  </a:schemeClr>
                </a:solidFill>
                <a:latin typeface="Times New Roman" panose="02020603050405020304" pitchFamily="18" charset="0"/>
              </a:rPr>
              <a:t>Muốn nhân một hiệu hai phân số với một phân số, ta có thể lấy lần lượt phân số bị trừ,  phân số trừ của hiệu với phân số thứ ba rồi trừ các kết quả lại.</a:t>
            </a:r>
            <a:endParaRPr lang="en-US" altLang="en-US" sz="3600" b="1" dirty="0">
              <a:solidFill>
                <a:schemeClr val="tx2">
                  <a:lumMod val="60000"/>
                  <a:lumOff val="40000"/>
                </a:schemeClr>
              </a:solidFill>
              <a:latin typeface="Times New Roman" panose="02020603050405020304" pitchFamily="18" charset="0"/>
            </a:endParaRPr>
          </a:p>
        </p:txBody>
      </p:sp>
    </p:spTree>
    <p:extLst>
      <p:ext uri="{BB962C8B-B14F-4D97-AF65-F5344CB8AC3E}">
        <p14:creationId xmlns:p14="http://schemas.microsoft.com/office/powerpoint/2010/main" val="155103552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linds(horizontal)">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50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blinds(horizontal)">
                                      <p:cBhvr>
                                        <p:cTn id="42" dur="500"/>
                                        <p:tgtEl>
                                          <p:spTgt spid="19"/>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grpId="1" nodeType="clickEffect">
                                  <p:stCondLst>
                                    <p:cond delay="0"/>
                                  </p:stCondLst>
                                  <p:childTnLst>
                                    <p:animEffect transition="out" filter="fade">
                                      <p:cBhvr>
                                        <p:cTn id="46" dur="500"/>
                                        <p:tgtEl>
                                          <p:spTgt spid="19"/>
                                        </p:tgtEl>
                                      </p:cBhvr>
                                    </p:animEffect>
                                    <p:set>
                                      <p:cBhvr>
                                        <p:cTn id="47" dur="1" fill="hold">
                                          <p:stCondLst>
                                            <p:cond delay="499"/>
                                          </p:stCondLst>
                                        </p:cTn>
                                        <p:tgtEl>
                                          <p:spTgt spid="19"/>
                                        </p:tgtEl>
                                        <p:attrNameLst>
                                          <p:attrName>style.visibility</p:attrName>
                                        </p:attrNameLst>
                                      </p:cBhvr>
                                      <p:to>
                                        <p:strVal val="hidden"/>
                                      </p:to>
                                    </p:set>
                                  </p:childTnLst>
                                </p:cTn>
                              </p:par>
                              <p:par>
                                <p:cTn id="48" presetID="3" presetClass="entr" presetSubtype="10" fill="hold" grpId="0" nodeType="withEffect">
                                  <p:stCondLst>
                                    <p:cond delay="0"/>
                                  </p:stCondLst>
                                  <p:childTnLst>
                                    <p:set>
                                      <p:cBhvr>
                                        <p:cTn id="49" dur="1" fill="hold">
                                          <p:stCondLst>
                                            <p:cond delay="0"/>
                                          </p:stCondLst>
                                        </p:cTn>
                                        <p:tgtEl>
                                          <p:spTgt spid="20"/>
                                        </p:tgtEl>
                                        <p:attrNameLst>
                                          <p:attrName>style.visibility</p:attrName>
                                        </p:attrNameLst>
                                      </p:cBhvr>
                                      <p:to>
                                        <p:strVal val="visible"/>
                                      </p:to>
                                    </p:set>
                                    <p:animEffect transition="in" filter="blinds(horizontal)">
                                      <p:cBhvr>
                                        <p:cTn id="5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2" grpId="0"/>
      <p:bldP spid="13" grpId="0"/>
      <p:bldP spid="14" grpId="0"/>
      <p:bldP spid="16" grpId="0"/>
      <p:bldP spid="17" grpId="0"/>
      <p:bldP spid="19" grpId="0" animBg="1"/>
      <p:bldP spid="19" grpId="1" animBg="1"/>
      <p:bldP spid="2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4" name="Text Box 17"/>
              <p:cNvSpPr txBox="1">
                <a:spLocks noChangeArrowheads="1"/>
              </p:cNvSpPr>
              <p:nvPr/>
            </p:nvSpPr>
            <p:spPr bwMode="auto">
              <a:xfrm>
                <a:off x="2366697" y="485096"/>
                <a:ext cx="7493584" cy="2088970"/>
              </a:xfrm>
              <a:prstGeom prst="rect">
                <a:avLst/>
              </a:prstGeom>
              <a:ln/>
            </p:spPr>
            <p:style>
              <a:lnRef idx="2">
                <a:schemeClr val="accent1"/>
              </a:lnRef>
              <a:fillRef idx="1">
                <a:schemeClr val="lt1"/>
              </a:fillRef>
              <a:effectRef idx="0">
                <a:schemeClr val="accent1"/>
              </a:effectRef>
              <a:fontRef idx="minor">
                <a:schemeClr val="dk1"/>
              </a:fontRef>
            </p:style>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3600" b="1" u="sng" dirty="0" smtClean="0">
                    <a:solidFill>
                      <a:srgbClr val="FF0000"/>
                    </a:solidFill>
                    <a:latin typeface="Times New Roman" panose="02020603050405020304" pitchFamily="18" charset="0"/>
                  </a:rPr>
                  <a:t>Bài</a:t>
                </a:r>
                <a:r>
                  <a:rPr lang="en-US" altLang="en-US" sz="3600" b="1" u="sng" dirty="0">
                    <a:solidFill>
                      <a:srgbClr val="FF0000"/>
                    </a:solidFill>
                    <a:latin typeface="Times New Roman" panose="02020603050405020304" pitchFamily="18" charset="0"/>
                  </a:rPr>
                  <a:t> </a:t>
                </a:r>
                <a:r>
                  <a:rPr lang="vi-VN" altLang="en-US" sz="3600" b="1" u="sng" dirty="0" smtClean="0">
                    <a:solidFill>
                      <a:srgbClr val="FF0000"/>
                    </a:solidFill>
                    <a:latin typeface="Times New Roman" panose="02020603050405020304" pitchFamily="18" charset="0"/>
                  </a:rPr>
                  <a:t>4</a:t>
                </a:r>
                <a:r>
                  <a:rPr lang="vi-VN" altLang="en-US" sz="3600" b="1" dirty="0" smtClean="0">
                    <a:solidFill>
                      <a:srgbClr val="FF0000"/>
                    </a:solidFill>
                    <a:latin typeface="Times New Roman" panose="02020603050405020304" pitchFamily="18" charset="0"/>
                  </a:rPr>
                  <a:t>.</a:t>
                </a:r>
                <a:r>
                  <a:rPr lang="en-US" altLang="en-US" sz="3600" b="1" dirty="0" smtClean="0">
                    <a:solidFill>
                      <a:srgbClr val="FF0000"/>
                    </a:solidFill>
                    <a:latin typeface="Times New Roman" panose="02020603050405020304" pitchFamily="18" charset="0"/>
                  </a:rPr>
                  <a:t> </a:t>
                </a:r>
                <a:r>
                  <a:rPr lang="vi-VN" altLang="en-US" sz="3600" b="1" dirty="0" smtClean="0">
                    <a:solidFill>
                      <a:srgbClr val="FF0000"/>
                    </a:solidFill>
                    <a:latin typeface="Times New Roman" panose="02020603050405020304" pitchFamily="18" charset="0"/>
                  </a:rPr>
                  <a:t>Cho các phân số: </a:t>
                </a:r>
                <a14:m>
                  <m:oMath xmlns:m="http://schemas.openxmlformats.org/officeDocument/2006/math">
                    <m:f>
                      <m:fPr>
                        <m:ctrlPr>
                          <a:rPr lang="vi-VN" altLang="en-US" sz="3600" b="1" i="1" smtClean="0">
                            <a:solidFill>
                              <a:srgbClr val="FF0000"/>
                            </a:solidFill>
                            <a:latin typeface="Cambria Math" panose="02040503050406030204" pitchFamily="18" charset="0"/>
                          </a:rPr>
                        </m:ctrlPr>
                      </m:fPr>
                      <m:num>
                        <m:r>
                          <a:rPr lang="vi-VN" altLang="en-US" sz="3600" b="1" i="1" smtClean="0">
                            <a:solidFill>
                              <a:srgbClr val="FF0000"/>
                            </a:solidFill>
                            <a:latin typeface="Cambria Math" panose="02040503050406030204" pitchFamily="18" charset="0"/>
                          </a:rPr>
                          <m:t>𝟏</m:t>
                        </m:r>
                      </m:num>
                      <m:den>
                        <m:r>
                          <a:rPr lang="vi-VN" altLang="en-US" sz="3600" b="1" i="1" smtClean="0">
                            <a:solidFill>
                              <a:srgbClr val="FF0000"/>
                            </a:solidFill>
                            <a:latin typeface="Cambria Math" panose="02040503050406030204" pitchFamily="18" charset="0"/>
                          </a:rPr>
                          <m:t>𝟐</m:t>
                        </m:r>
                      </m:den>
                    </m:f>
                    <m:r>
                      <a:rPr lang="vi-VN" altLang="en-US" sz="3600" b="1" i="1" smtClean="0">
                        <a:solidFill>
                          <a:srgbClr val="FF0000"/>
                        </a:solidFill>
                        <a:latin typeface="Cambria Math" panose="02040503050406030204" pitchFamily="18" charset="0"/>
                      </a:rPr>
                      <m:t>;</m:t>
                    </m:r>
                    <m:f>
                      <m:fPr>
                        <m:ctrlPr>
                          <a:rPr lang="vi-VN" altLang="en-US" sz="3600" b="1" i="1" smtClean="0">
                            <a:solidFill>
                              <a:srgbClr val="FF0000"/>
                            </a:solidFill>
                            <a:latin typeface="Cambria Math" panose="02040503050406030204" pitchFamily="18" charset="0"/>
                          </a:rPr>
                        </m:ctrlPr>
                      </m:fPr>
                      <m:num>
                        <m:r>
                          <a:rPr lang="vi-VN" altLang="en-US" sz="3600" b="1" i="1" smtClean="0">
                            <a:solidFill>
                              <a:srgbClr val="FF0000"/>
                            </a:solidFill>
                            <a:latin typeface="Cambria Math" panose="02040503050406030204" pitchFamily="18" charset="0"/>
                          </a:rPr>
                          <m:t>𝟏</m:t>
                        </m:r>
                      </m:num>
                      <m:den>
                        <m:r>
                          <a:rPr lang="vi-VN" altLang="en-US" sz="3600" b="1" i="1" smtClean="0">
                            <a:solidFill>
                              <a:srgbClr val="FF0000"/>
                            </a:solidFill>
                            <a:latin typeface="Cambria Math" panose="02040503050406030204" pitchFamily="18" charset="0"/>
                          </a:rPr>
                          <m:t>𝟑</m:t>
                        </m:r>
                      </m:den>
                    </m:f>
                    <m:r>
                      <a:rPr lang="vi-VN" altLang="en-US" sz="3600" b="1" i="1" smtClean="0">
                        <a:solidFill>
                          <a:srgbClr val="FF0000"/>
                        </a:solidFill>
                        <a:latin typeface="Cambria Math" panose="02040503050406030204" pitchFamily="18" charset="0"/>
                      </a:rPr>
                      <m:t>;</m:t>
                    </m:r>
                    <m:f>
                      <m:fPr>
                        <m:ctrlPr>
                          <a:rPr lang="vi-VN" altLang="en-US" sz="3600" b="1" i="1" smtClean="0">
                            <a:solidFill>
                              <a:srgbClr val="FF0000"/>
                            </a:solidFill>
                            <a:latin typeface="Cambria Math" panose="02040503050406030204" pitchFamily="18" charset="0"/>
                          </a:rPr>
                        </m:ctrlPr>
                      </m:fPr>
                      <m:num>
                        <m:r>
                          <a:rPr lang="vi-VN" altLang="en-US" sz="3600" b="1" i="1" smtClean="0">
                            <a:solidFill>
                              <a:srgbClr val="FF0000"/>
                            </a:solidFill>
                            <a:latin typeface="Cambria Math" panose="02040503050406030204" pitchFamily="18" charset="0"/>
                          </a:rPr>
                          <m:t>𝟏</m:t>
                        </m:r>
                      </m:num>
                      <m:den>
                        <m:r>
                          <a:rPr lang="vi-VN" altLang="en-US" sz="3600" b="1" i="1" smtClean="0">
                            <a:solidFill>
                              <a:srgbClr val="FF0000"/>
                            </a:solidFill>
                            <a:latin typeface="Cambria Math" panose="02040503050406030204" pitchFamily="18" charset="0"/>
                          </a:rPr>
                          <m:t>𝟒</m:t>
                        </m:r>
                      </m:den>
                    </m:f>
                    <m:r>
                      <a:rPr lang="vi-VN" altLang="en-US" sz="3600" b="1" i="1" smtClean="0">
                        <a:solidFill>
                          <a:srgbClr val="FF0000"/>
                        </a:solidFill>
                        <a:latin typeface="Cambria Math" panose="02040503050406030204" pitchFamily="18" charset="0"/>
                      </a:rPr>
                      <m:t>;</m:t>
                    </m:r>
                    <m:f>
                      <m:fPr>
                        <m:ctrlPr>
                          <a:rPr lang="vi-VN" altLang="en-US" sz="3600" b="1" i="1" smtClean="0">
                            <a:solidFill>
                              <a:srgbClr val="FF0000"/>
                            </a:solidFill>
                            <a:latin typeface="Cambria Math" panose="02040503050406030204" pitchFamily="18" charset="0"/>
                          </a:rPr>
                        </m:ctrlPr>
                      </m:fPr>
                      <m:num>
                        <m:r>
                          <a:rPr lang="vi-VN" altLang="en-US" sz="3600" b="1" i="1" smtClean="0">
                            <a:solidFill>
                              <a:srgbClr val="FF0000"/>
                            </a:solidFill>
                            <a:latin typeface="Cambria Math" panose="02040503050406030204" pitchFamily="18" charset="0"/>
                          </a:rPr>
                          <m:t>𝟏</m:t>
                        </m:r>
                      </m:num>
                      <m:den>
                        <m:r>
                          <a:rPr lang="vi-VN" altLang="en-US" sz="3600" b="1" i="1" smtClean="0">
                            <a:solidFill>
                              <a:srgbClr val="FF0000"/>
                            </a:solidFill>
                            <a:latin typeface="Cambria Math" panose="02040503050406030204" pitchFamily="18" charset="0"/>
                          </a:rPr>
                          <m:t>𝟔</m:t>
                        </m:r>
                      </m:den>
                    </m:f>
                  </m:oMath>
                </a14:m>
                <a:endParaRPr lang="vi-VN" altLang="en-US" sz="3600" b="1" dirty="0" smtClean="0">
                  <a:solidFill>
                    <a:srgbClr val="FF0000"/>
                  </a:solidFill>
                  <a:latin typeface="Times New Roman" panose="02020603050405020304" pitchFamily="18" charset="0"/>
                </a:endParaRPr>
              </a:p>
              <a:p>
                <a:pPr algn="ctr" eaLnBrk="1" hangingPunct="1">
                  <a:spcBef>
                    <a:spcPct val="50000"/>
                  </a:spcBef>
                  <a:buFontTx/>
                  <a:buNone/>
                </a:pPr>
                <a:r>
                  <a:rPr lang="vi-VN" altLang="en-US" sz="3600" b="1" dirty="0" smtClean="0">
                    <a:solidFill>
                      <a:srgbClr val="FF0000"/>
                    </a:solidFill>
                    <a:latin typeface="Times New Roman" panose="02020603050405020304" pitchFamily="18" charset="0"/>
                  </a:rPr>
                  <a:t>Hỏi mỗi phân số đó gấp mấy lần </a:t>
                </a:r>
                <a14:m>
                  <m:oMath xmlns:m="http://schemas.openxmlformats.org/officeDocument/2006/math">
                    <m:f>
                      <m:fPr>
                        <m:ctrlPr>
                          <a:rPr lang="vi-VN" altLang="en-US" sz="3600" b="1" i="1" smtClean="0">
                            <a:solidFill>
                              <a:srgbClr val="FF0000"/>
                            </a:solidFill>
                            <a:latin typeface="Cambria Math" panose="02040503050406030204" pitchFamily="18" charset="0"/>
                          </a:rPr>
                        </m:ctrlPr>
                      </m:fPr>
                      <m:num>
                        <m:r>
                          <a:rPr lang="vi-VN" altLang="en-US" sz="3600" b="1" i="1" smtClean="0">
                            <a:solidFill>
                              <a:srgbClr val="FF0000"/>
                            </a:solidFill>
                            <a:latin typeface="Cambria Math" panose="02040503050406030204" pitchFamily="18" charset="0"/>
                          </a:rPr>
                          <m:t>𝟏</m:t>
                        </m:r>
                      </m:num>
                      <m:den>
                        <m:r>
                          <a:rPr lang="vi-VN" altLang="en-US" sz="3600" b="1" i="1" smtClean="0">
                            <a:solidFill>
                              <a:srgbClr val="FF0000"/>
                            </a:solidFill>
                            <a:latin typeface="Cambria Math" panose="02040503050406030204" pitchFamily="18" charset="0"/>
                          </a:rPr>
                          <m:t>𝟏𝟐</m:t>
                        </m:r>
                      </m:den>
                    </m:f>
                  </m:oMath>
                </a14:m>
                <a:r>
                  <a:rPr lang="vi-VN" altLang="en-US" sz="3600" b="1" dirty="0" smtClean="0">
                    <a:solidFill>
                      <a:srgbClr val="FF0000"/>
                    </a:solidFill>
                    <a:latin typeface="Times New Roman" panose="02020603050405020304" pitchFamily="18" charset="0"/>
                  </a:rPr>
                  <a:t>?</a:t>
                </a:r>
                <a:endParaRPr lang="en-US" altLang="en-US" sz="3600" b="1" dirty="0">
                  <a:solidFill>
                    <a:srgbClr val="FF0000"/>
                  </a:solidFill>
                  <a:latin typeface="Times New Roman" panose="02020603050405020304" pitchFamily="18" charset="0"/>
                </a:endParaRPr>
              </a:p>
            </p:txBody>
          </p:sp>
        </mc:Choice>
        <mc:Fallback>
          <p:sp>
            <p:nvSpPr>
              <p:cNvPr id="4" name="Text Box 17"/>
              <p:cNvSpPr txBox="1">
                <a:spLocks noRot="1" noChangeAspect="1" noMove="1" noResize="1" noEditPoints="1" noAdjustHandles="1" noChangeArrowheads="1" noChangeShapeType="1" noTextEdit="1"/>
              </p:cNvSpPr>
              <p:nvPr/>
            </p:nvSpPr>
            <p:spPr bwMode="auto">
              <a:xfrm>
                <a:off x="2366697" y="485096"/>
                <a:ext cx="7493584" cy="2088970"/>
              </a:xfrm>
              <a:prstGeom prst="rect">
                <a:avLst/>
              </a:prstGeom>
              <a:blipFill rotWithShape="0">
                <a:blip r:embed="rId2"/>
                <a:stretch>
                  <a:fillRect l="-486" r="-405" b="-3757"/>
                </a:stretch>
              </a:blipFill>
              <a:ln/>
            </p:spPr>
            <p:txBody>
              <a:bodyPr/>
              <a:lstStyle/>
              <a:p>
                <a:r>
                  <a:rPr lang="en-GB">
                    <a:noFill/>
                  </a:rPr>
                  <a:t> </a:t>
                </a:r>
              </a:p>
            </p:txBody>
          </p:sp>
        </mc:Fallback>
      </mc:AlternateContent>
      <p:sp>
        <p:nvSpPr>
          <p:cNvPr id="6" name="Text Box 17"/>
          <p:cNvSpPr txBox="1">
            <a:spLocks noChangeArrowheads="1"/>
          </p:cNvSpPr>
          <p:nvPr/>
        </p:nvSpPr>
        <p:spPr bwMode="auto">
          <a:xfrm>
            <a:off x="1406442" y="2879784"/>
            <a:ext cx="135137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vi-VN" altLang="en-US" sz="3600" b="1" dirty="0" smtClean="0">
                <a:solidFill>
                  <a:srgbClr val="0000FF"/>
                </a:solidFill>
                <a:latin typeface="Times New Roman" panose="02020603050405020304" pitchFamily="18" charset="0"/>
              </a:rPr>
              <a:t>Mẫu: </a:t>
            </a:r>
            <a:endParaRPr lang="en-US" altLang="en-US" sz="3600" b="1" dirty="0">
              <a:solidFill>
                <a:srgbClr val="0000FF"/>
              </a:solidFill>
              <a:latin typeface="Times New Roman" panose="02020603050405020304" pitchFamily="18" charset="0"/>
            </a:endParaRPr>
          </a:p>
        </p:txBody>
      </p:sp>
      <p:sp>
        <p:nvSpPr>
          <p:cNvPr id="7" name="Text Box 17"/>
          <p:cNvSpPr txBox="1">
            <a:spLocks noChangeArrowheads="1"/>
          </p:cNvSpPr>
          <p:nvPr/>
        </p:nvSpPr>
        <p:spPr bwMode="auto">
          <a:xfrm>
            <a:off x="6751182" y="2976204"/>
            <a:ext cx="135137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vi-VN" altLang="en-US" sz="4000" b="1" dirty="0" smtClean="0">
                <a:solidFill>
                  <a:srgbClr val="0000FF"/>
                </a:solidFill>
                <a:latin typeface="Times New Roman" panose="02020603050405020304" pitchFamily="18" charset="0"/>
              </a:rPr>
              <a:t>= 6.</a:t>
            </a:r>
            <a:endParaRPr lang="en-US" altLang="en-US" sz="4000" b="1" dirty="0">
              <a:solidFill>
                <a:srgbClr val="0000FF"/>
              </a:solidFill>
              <a:latin typeface="Times New Roman" panose="02020603050405020304" pitchFamily="18" charset="0"/>
            </a:endParaRPr>
          </a:p>
        </p:txBody>
      </p:sp>
      <mc:AlternateContent xmlns:mc="http://schemas.openxmlformats.org/markup-compatibility/2006">
        <mc:Choice xmlns:a14="http://schemas.microsoft.com/office/drawing/2010/main" Requires="a14">
          <p:sp>
            <p:nvSpPr>
              <p:cNvPr id="8" name="Text Box 17"/>
              <p:cNvSpPr txBox="1">
                <a:spLocks noChangeArrowheads="1"/>
              </p:cNvSpPr>
              <p:nvPr/>
            </p:nvSpPr>
            <p:spPr bwMode="auto">
              <a:xfrm>
                <a:off x="3939062" y="2724190"/>
                <a:ext cx="1351370" cy="112947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14:m>
                  <m:oMathPara xmlns:m="http://schemas.openxmlformats.org/officeDocument/2006/math">
                    <m:oMathParaPr>
                      <m:jc m:val="centerGroup"/>
                    </m:oMathParaPr>
                    <m:oMath xmlns:m="http://schemas.openxmlformats.org/officeDocument/2006/math">
                      <m:r>
                        <a:rPr lang="vi-VN" altLang="en-US" sz="3600" b="1" i="1" dirty="0" smtClean="0">
                          <a:solidFill>
                            <a:srgbClr val="0000FF"/>
                          </a:solidFill>
                          <a:latin typeface="Cambria Math" panose="02040503050406030204" pitchFamily="18" charset="0"/>
                        </a:rPr>
                        <m:t>=</m:t>
                      </m:r>
                      <m:f>
                        <m:fPr>
                          <m:ctrlPr>
                            <a:rPr lang="vi-VN" altLang="en-US" sz="3600" b="1" i="1" dirty="0" smtClean="0">
                              <a:solidFill>
                                <a:srgbClr val="0000FF"/>
                              </a:solidFill>
                              <a:latin typeface="Cambria Math" panose="02040503050406030204" pitchFamily="18" charset="0"/>
                            </a:rPr>
                          </m:ctrlPr>
                        </m:fPr>
                        <m:num>
                          <m:r>
                            <a:rPr lang="vi-VN" altLang="en-US" sz="3600" b="1" i="1" dirty="0" smtClean="0">
                              <a:solidFill>
                                <a:srgbClr val="0000FF"/>
                              </a:solidFill>
                              <a:latin typeface="Cambria Math" panose="02040503050406030204" pitchFamily="18" charset="0"/>
                            </a:rPr>
                            <m:t>𝟏</m:t>
                          </m:r>
                        </m:num>
                        <m:den>
                          <m:r>
                            <a:rPr lang="vi-VN" altLang="en-US" sz="3600" b="1" i="1" dirty="0" smtClean="0">
                              <a:solidFill>
                                <a:srgbClr val="0000FF"/>
                              </a:solidFill>
                              <a:latin typeface="Cambria Math" panose="02040503050406030204" pitchFamily="18" charset="0"/>
                            </a:rPr>
                            <m:t>𝟐</m:t>
                          </m:r>
                        </m:den>
                      </m:f>
                      <m:r>
                        <a:rPr lang="vi-VN" altLang="en-US" sz="3600" b="1" i="0" dirty="0" smtClean="0">
                          <a:solidFill>
                            <a:srgbClr val="0000FF"/>
                          </a:solidFill>
                          <a:latin typeface="Cambria Math" panose="02040503050406030204" pitchFamily="18" charset="0"/>
                        </a:rPr>
                        <m:t>𝐱</m:t>
                      </m:r>
                      <m:f>
                        <m:fPr>
                          <m:ctrlPr>
                            <a:rPr lang="vi-VN" altLang="en-US" sz="3600" b="1" i="1" dirty="0" smtClean="0">
                              <a:solidFill>
                                <a:srgbClr val="0000FF"/>
                              </a:solidFill>
                              <a:latin typeface="Cambria Math" panose="02040503050406030204" pitchFamily="18" charset="0"/>
                            </a:rPr>
                          </m:ctrlPr>
                        </m:fPr>
                        <m:num>
                          <m:r>
                            <a:rPr lang="vi-VN" altLang="en-US" sz="3600" b="1" i="1" dirty="0" smtClean="0">
                              <a:solidFill>
                                <a:srgbClr val="0000FF"/>
                              </a:solidFill>
                              <a:latin typeface="Cambria Math" panose="02040503050406030204" pitchFamily="18" charset="0"/>
                            </a:rPr>
                            <m:t>𝟏𝟐</m:t>
                          </m:r>
                        </m:num>
                        <m:den>
                          <m:r>
                            <a:rPr lang="vi-VN" altLang="en-US" sz="3600" b="1" i="1" dirty="0" smtClean="0">
                              <a:solidFill>
                                <a:srgbClr val="0000FF"/>
                              </a:solidFill>
                              <a:latin typeface="Cambria Math" panose="02040503050406030204" pitchFamily="18" charset="0"/>
                            </a:rPr>
                            <m:t>𝟏</m:t>
                          </m:r>
                        </m:den>
                      </m:f>
                      <m:r>
                        <a:rPr lang="vi-VN" altLang="en-US" sz="3600" b="1" i="1" dirty="0" smtClean="0">
                          <a:solidFill>
                            <a:srgbClr val="0000FF"/>
                          </a:solidFill>
                          <a:latin typeface="Cambria Math" panose="02040503050406030204" pitchFamily="18" charset="0"/>
                        </a:rPr>
                        <m:t> </m:t>
                      </m:r>
                    </m:oMath>
                  </m:oMathPara>
                </a14:m>
                <a:endParaRPr lang="en-US" altLang="en-US" sz="3600" b="1" dirty="0">
                  <a:solidFill>
                    <a:srgbClr val="0000FF"/>
                  </a:solidFill>
                  <a:latin typeface="Times New Roman" panose="02020603050405020304" pitchFamily="18" charset="0"/>
                </a:endParaRPr>
              </a:p>
            </p:txBody>
          </p:sp>
        </mc:Choice>
        <mc:Fallback>
          <p:sp>
            <p:nvSpPr>
              <p:cNvPr id="8" name="Text Box 17"/>
              <p:cNvSpPr txBox="1">
                <a:spLocks noRot="1" noChangeAspect="1" noMove="1" noResize="1" noEditPoints="1" noAdjustHandles="1" noChangeArrowheads="1" noChangeShapeType="1" noTextEdit="1"/>
              </p:cNvSpPr>
              <p:nvPr/>
            </p:nvSpPr>
            <p:spPr bwMode="auto">
              <a:xfrm>
                <a:off x="3939062" y="2724190"/>
                <a:ext cx="1351370" cy="1129476"/>
              </a:xfrm>
              <a:prstGeom prst="rect">
                <a:avLst/>
              </a:prstGeom>
              <a:blipFill rotWithShape="0">
                <a:blip r:embed="rId3"/>
                <a:stretch>
                  <a:fillRect r="-31532"/>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9" name="Text Box 17"/>
              <p:cNvSpPr txBox="1">
                <a:spLocks noChangeArrowheads="1"/>
              </p:cNvSpPr>
              <p:nvPr/>
            </p:nvSpPr>
            <p:spPr bwMode="auto">
              <a:xfrm>
                <a:off x="5567452" y="2732837"/>
                <a:ext cx="1351370" cy="113306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14:m>
                  <m:oMathPara xmlns:m="http://schemas.openxmlformats.org/officeDocument/2006/math">
                    <m:oMathParaPr>
                      <m:jc m:val="centerGroup"/>
                    </m:oMathParaPr>
                    <m:oMath xmlns:m="http://schemas.openxmlformats.org/officeDocument/2006/math">
                      <m:r>
                        <a:rPr lang="vi-VN" altLang="en-US" sz="3600" b="1" i="1" dirty="0" smtClean="0">
                          <a:solidFill>
                            <a:srgbClr val="0000FF"/>
                          </a:solidFill>
                          <a:latin typeface="Cambria Math" panose="02040503050406030204" pitchFamily="18" charset="0"/>
                        </a:rPr>
                        <m:t>=</m:t>
                      </m:r>
                      <m:f>
                        <m:fPr>
                          <m:ctrlPr>
                            <a:rPr lang="vi-VN" altLang="en-US" sz="3600" b="1" i="1" dirty="0" smtClean="0">
                              <a:solidFill>
                                <a:srgbClr val="0000FF"/>
                              </a:solidFill>
                              <a:latin typeface="Cambria Math" panose="02040503050406030204" pitchFamily="18" charset="0"/>
                            </a:rPr>
                          </m:ctrlPr>
                        </m:fPr>
                        <m:num>
                          <m:r>
                            <a:rPr lang="vi-VN" altLang="en-US" sz="3600" b="1" i="1" dirty="0" smtClean="0">
                              <a:solidFill>
                                <a:srgbClr val="0000FF"/>
                              </a:solidFill>
                              <a:latin typeface="Cambria Math" panose="02040503050406030204" pitchFamily="18" charset="0"/>
                            </a:rPr>
                            <m:t>𝟏𝟐</m:t>
                          </m:r>
                        </m:num>
                        <m:den>
                          <m:r>
                            <a:rPr lang="vi-VN" altLang="en-US" sz="3600" b="1" i="1" dirty="0" smtClean="0">
                              <a:solidFill>
                                <a:srgbClr val="0000FF"/>
                              </a:solidFill>
                              <a:latin typeface="Cambria Math" panose="02040503050406030204" pitchFamily="18" charset="0"/>
                            </a:rPr>
                            <m:t>𝟐</m:t>
                          </m:r>
                        </m:den>
                      </m:f>
                    </m:oMath>
                  </m:oMathPara>
                </a14:m>
                <a:endParaRPr lang="en-US" altLang="en-US" sz="3600" b="1" dirty="0">
                  <a:solidFill>
                    <a:srgbClr val="0000FF"/>
                  </a:solidFill>
                  <a:latin typeface="Times New Roman" panose="02020603050405020304" pitchFamily="18" charset="0"/>
                </a:endParaRPr>
              </a:p>
            </p:txBody>
          </p:sp>
        </mc:Choice>
        <mc:Fallback>
          <p:sp>
            <p:nvSpPr>
              <p:cNvPr id="9" name="Text Box 17"/>
              <p:cNvSpPr txBox="1">
                <a:spLocks noRot="1" noChangeAspect="1" noMove="1" noResize="1" noEditPoints="1" noAdjustHandles="1" noChangeArrowheads="1" noChangeShapeType="1" noTextEdit="1"/>
              </p:cNvSpPr>
              <p:nvPr/>
            </p:nvSpPr>
            <p:spPr bwMode="auto">
              <a:xfrm>
                <a:off x="5567452" y="2732837"/>
                <a:ext cx="1351370" cy="1133067"/>
              </a:xfrm>
              <a:prstGeom prst="rect">
                <a:avLst/>
              </a:prstGeom>
              <a:blipFill rotWithShape="0">
                <a:blip r:embed="rId4"/>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10" name="Text Box 17"/>
              <p:cNvSpPr txBox="1">
                <a:spLocks noChangeArrowheads="1"/>
              </p:cNvSpPr>
              <p:nvPr/>
            </p:nvSpPr>
            <p:spPr bwMode="auto">
              <a:xfrm>
                <a:off x="2757867" y="2702357"/>
                <a:ext cx="1351370" cy="112947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14:m>
                  <m:oMathPara xmlns:m="http://schemas.openxmlformats.org/officeDocument/2006/math">
                    <m:oMathParaPr>
                      <m:jc m:val="centerGroup"/>
                    </m:oMathParaPr>
                    <m:oMath xmlns:m="http://schemas.openxmlformats.org/officeDocument/2006/math">
                      <m:f>
                        <m:fPr>
                          <m:ctrlPr>
                            <a:rPr lang="vi-VN" altLang="en-US" sz="3600" b="1" i="1" dirty="0" smtClean="0">
                              <a:solidFill>
                                <a:srgbClr val="0000FF"/>
                              </a:solidFill>
                              <a:latin typeface="Cambria Math" panose="02040503050406030204" pitchFamily="18" charset="0"/>
                            </a:rPr>
                          </m:ctrlPr>
                        </m:fPr>
                        <m:num>
                          <m:r>
                            <a:rPr lang="vi-VN" altLang="en-US" sz="3600" b="1" i="1" dirty="0" smtClean="0">
                              <a:solidFill>
                                <a:srgbClr val="0000FF"/>
                              </a:solidFill>
                              <a:latin typeface="Cambria Math" panose="02040503050406030204" pitchFamily="18" charset="0"/>
                            </a:rPr>
                            <m:t>𝟏</m:t>
                          </m:r>
                        </m:num>
                        <m:den>
                          <m:r>
                            <a:rPr lang="vi-VN" altLang="en-US" sz="3600" b="1" i="1" dirty="0" smtClean="0">
                              <a:solidFill>
                                <a:srgbClr val="0000FF"/>
                              </a:solidFill>
                              <a:latin typeface="Cambria Math" panose="02040503050406030204" pitchFamily="18" charset="0"/>
                            </a:rPr>
                            <m:t>𝟐</m:t>
                          </m:r>
                        </m:den>
                      </m:f>
                      <m:r>
                        <a:rPr lang="vi-VN" altLang="en-US" sz="3600" b="1" i="1" dirty="0" smtClean="0">
                          <a:solidFill>
                            <a:srgbClr val="0000FF"/>
                          </a:solidFill>
                          <a:latin typeface="Cambria Math" panose="02040503050406030204" pitchFamily="18" charset="0"/>
                        </a:rPr>
                        <m:t>:</m:t>
                      </m:r>
                      <m:f>
                        <m:fPr>
                          <m:ctrlPr>
                            <a:rPr lang="vi-VN" altLang="en-US" sz="3600" b="1" i="1" dirty="0" smtClean="0">
                              <a:solidFill>
                                <a:srgbClr val="0000FF"/>
                              </a:solidFill>
                              <a:latin typeface="Cambria Math" panose="02040503050406030204" pitchFamily="18" charset="0"/>
                            </a:rPr>
                          </m:ctrlPr>
                        </m:fPr>
                        <m:num>
                          <m:r>
                            <a:rPr lang="vi-VN" altLang="en-US" sz="3600" b="1" i="1" dirty="0" smtClean="0">
                              <a:solidFill>
                                <a:srgbClr val="0000FF"/>
                              </a:solidFill>
                              <a:latin typeface="Cambria Math" panose="02040503050406030204" pitchFamily="18" charset="0"/>
                            </a:rPr>
                            <m:t>𝟏</m:t>
                          </m:r>
                        </m:num>
                        <m:den>
                          <m:r>
                            <a:rPr lang="vi-VN" altLang="en-US" sz="3600" b="1" i="1" dirty="0" smtClean="0">
                              <a:solidFill>
                                <a:srgbClr val="0000FF"/>
                              </a:solidFill>
                              <a:latin typeface="Cambria Math" panose="02040503050406030204" pitchFamily="18" charset="0"/>
                            </a:rPr>
                            <m:t>𝟏𝟐</m:t>
                          </m:r>
                        </m:den>
                      </m:f>
                      <m:r>
                        <a:rPr lang="vi-VN" altLang="en-US" sz="3600" b="1" i="1" dirty="0" smtClean="0">
                          <a:solidFill>
                            <a:srgbClr val="0000FF"/>
                          </a:solidFill>
                          <a:latin typeface="Cambria Math" panose="02040503050406030204" pitchFamily="18" charset="0"/>
                        </a:rPr>
                        <m:t> </m:t>
                      </m:r>
                    </m:oMath>
                  </m:oMathPara>
                </a14:m>
                <a:endParaRPr lang="en-US" altLang="en-US" sz="3600" b="1" dirty="0">
                  <a:solidFill>
                    <a:srgbClr val="0000FF"/>
                  </a:solidFill>
                  <a:latin typeface="Times New Roman" panose="02020603050405020304" pitchFamily="18" charset="0"/>
                </a:endParaRPr>
              </a:p>
            </p:txBody>
          </p:sp>
        </mc:Choice>
        <mc:Fallback>
          <p:sp>
            <p:nvSpPr>
              <p:cNvPr id="10" name="Text Box 17"/>
              <p:cNvSpPr txBox="1">
                <a:spLocks noRot="1" noChangeAspect="1" noMove="1" noResize="1" noEditPoints="1" noAdjustHandles="1" noChangeArrowheads="1" noChangeShapeType="1" noTextEdit="1"/>
              </p:cNvSpPr>
              <p:nvPr/>
            </p:nvSpPr>
            <p:spPr bwMode="auto">
              <a:xfrm>
                <a:off x="2757867" y="2702357"/>
                <a:ext cx="1351370" cy="1129476"/>
              </a:xfrm>
              <a:prstGeom prst="rect">
                <a:avLst/>
              </a:prstGeom>
              <a:blipFill rotWithShape="0">
                <a:blip r:embed="rId5"/>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11" name="Text Box 17"/>
              <p:cNvSpPr txBox="1">
                <a:spLocks noChangeArrowheads="1"/>
              </p:cNvSpPr>
              <p:nvPr/>
            </p:nvSpPr>
            <p:spPr bwMode="auto">
              <a:xfrm>
                <a:off x="7680332" y="2822133"/>
                <a:ext cx="5456548" cy="97853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vi-VN" altLang="en-US" sz="4000" b="1" dirty="0" smtClean="0">
                    <a:solidFill>
                      <a:srgbClr val="0000FF"/>
                    </a:solidFill>
                    <a:latin typeface="Times New Roman" panose="02020603050405020304" pitchFamily="18" charset="0"/>
                  </a:rPr>
                  <a:t>Vậy: </a:t>
                </a:r>
                <a14:m>
                  <m:oMath xmlns:m="http://schemas.openxmlformats.org/officeDocument/2006/math">
                    <m:f>
                      <m:fPr>
                        <m:ctrlPr>
                          <a:rPr lang="vi-VN" altLang="en-US" sz="4000" b="1" i="1" smtClean="0">
                            <a:solidFill>
                              <a:srgbClr val="0000FF"/>
                            </a:solidFill>
                            <a:latin typeface="Cambria Math" panose="02040503050406030204" pitchFamily="18" charset="0"/>
                          </a:rPr>
                        </m:ctrlPr>
                      </m:fPr>
                      <m:num>
                        <m:r>
                          <a:rPr lang="vi-VN" altLang="en-US" sz="4000" b="1" i="1" smtClean="0">
                            <a:solidFill>
                              <a:srgbClr val="0000FF"/>
                            </a:solidFill>
                            <a:latin typeface="Cambria Math" panose="02040503050406030204" pitchFamily="18" charset="0"/>
                          </a:rPr>
                          <m:t>𝟏</m:t>
                        </m:r>
                      </m:num>
                      <m:den>
                        <m:r>
                          <a:rPr lang="vi-VN" altLang="en-US" sz="4000" b="1" i="1" smtClean="0">
                            <a:solidFill>
                              <a:srgbClr val="0000FF"/>
                            </a:solidFill>
                            <a:latin typeface="Cambria Math" panose="02040503050406030204" pitchFamily="18" charset="0"/>
                          </a:rPr>
                          <m:t>𝟐</m:t>
                        </m:r>
                      </m:den>
                    </m:f>
                  </m:oMath>
                </a14:m>
                <a:r>
                  <a:rPr lang="vi-VN" altLang="en-US" sz="4000" b="1" dirty="0" smtClean="0">
                    <a:solidFill>
                      <a:srgbClr val="0000FF"/>
                    </a:solidFill>
                    <a:latin typeface="Times New Roman" panose="02020603050405020304" pitchFamily="18" charset="0"/>
                  </a:rPr>
                  <a:t> gấp 6 lần </a:t>
                </a:r>
                <a14:m>
                  <m:oMath xmlns:m="http://schemas.openxmlformats.org/officeDocument/2006/math">
                    <m:f>
                      <m:fPr>
                        <m:ctrlPr>
                          <a:rPr lang="vi-VN" altLang="en-US" sz="4000" b="1" i="1" smtClean="0">
                            <a:solidFill>
                              <a:srgbClr val="0000FF"/>
                            </a:solidFill>
                            <a:latin typeface="Cambria Math" panose="02040503050406030204" pitchFamily="18" charset="0"/>
                          </a:rPr>
                        </m:ctrlPr>
                      </m:fPr>
                      <m:num>
                        <m:r>
                          <a:rPr lang="vi-VN" altLang="en-US" sz="4000" b="1" i="1" smtClean="0">
                            <a:solidFill>
                              <a:srgbClr val="0000FF"/>
                            </a:solidFill>
                            <a:latin typeface="Cambria Math" panose="02040503050406030204" pitchFamily="18" charset="0"/>
                          </a:rPr>
                          <m:t>𝟏</m:t>
                        </m:r>
                      </m:num>
                      <m:den>
                        <m:r>
                          <a:rPr lang="vi-VN" altLang="en-US" sz="4000" b="1" i="1" smtClean="0">
                            <a:solidFill>
                              <a:srgbClr val="0000FF"/>
                            </a:solidFill>
                            <a:latin typeface="Cambria Math" panose="02040503050406030204" pitchFamily="18" charset="0"/>
                          </a:rPr>
                          <m:t>𝟏𝟐</m:t>
                        </m:r>
                      </m:den>
                    </m:f>
                  </m:oMath>
                </a14:m>
                <a:endParaRPr lang="en-US" altLang="en-US" sz="4000" b="1" dirty="0">
                  <a:solidFill>
                    <a:srgbClr val="0000FF"/>
                  </a:solidFill>
                  <a:latin typeface="Times New Roman" panose="02020603050405020304" pitchFamily="18" charset="0"/>
                </a:endParaRPr>
              </a:p>
            </p:txBody>
          </p:sp>
        </mc:Choice>
        <mc:Fallback>
          <p:sp>
            <p:nvSpPr>
              <p:cNvPr id="11" name="Text Box 17"/>
              <p:cNvSpPr txBox="1">
                <a:spLocks noRot="1" noChangeAspect="1" noMove="1" noResize="1" noEditPoints="1" noAdjustHandles="1" noChangeArrowheads="1" noChangeShapeType="1" noTextEdit="1"/>
              </p:cNvSpPr>
              <p:nvPr/>
            </p:nvSpPr>
            <p:spPr bwMode="auto">
              <a:xfrm>
                <a:off x="7680332" y="2822133"/>
                <a:ext cx="5456548" cy="978538"/>
              </a:xfrm>
              <a:prstGeom prst="rect">
                <a:avLst/>
              </a:prstGeom>
              <a:blipFill rotWithShape="0">
                <a:blip r:embed="rId6"/>
                <a:stretch>
                  <a:fillRect l="-4022" b="-12500"/>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noFill/>
                  </a:rPr>
                  <a:t> </a:t>
                </a:r>
              </a:p>
            </p:txBody>
          </p:sp>
        </mc:Fallback>
      </mc:AlternateContent>
      <p:sp>
        <p:nvSpPr>
          <p:cNvPr id="12" name="Text Box 17"/>
          <p:cNvSpPr txBox="1">
            <a:spLocks noChangeArrowheads="1"/>
          </p:cNvSpPr>
          <p:nvPr/>
        </p:nvSpPr>
        <p:spPr bwMode="auto">
          <a:xfrm>
            <a:off x="588883" y="4168031"/>
            <a:ext cx="217293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vi-VN" altLang="en-US" sz="3600" b="1" dirty="0" smtClean="0">
                <a:solidFill>
                  <a:srgbClr val="00B050"/>
                </a:solidFill>
                <a:latin typeface="Times New Roman" panose="02020603050405020304" pitchFamily="18" charset="0"/>
              </a:rPr>
              <a:t>Viết gọn: </a:t>
            </a:r>
            <a:endParaRPr lang="en-US" altLang="en-US" sz="3600" b="1" dirty="0">
              <a:solidFill>
                <a:srgbClr val="00B050"/>
              </a:solidFill>
              <a:latin typeface="Times New Roman" panose="02020603050405020304" pitchFamily="18" charset="0"/>
            </a:endParaRPr>
          </a:p>
        </p:txBody>
      </p:sp>
      <p:sp>
        <p:nvSpPr>
          <p:cNvPr id="13" name="Text Box 17"/>
          <p:cNvSpPr txBox="1">
            <a:spLocks noChangeArrowheads="1"/>
          </p:cNvSpPr>
          <p:nvPr/>
        </p:nvSpPr>
        <p:spPr bwMode="auto">
          <a:xfrm>
            <a:off x="5993192" y="4232176"/>
            <a:ext cx="135137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vi-VN" altLang="en-US" sz="4000" b="1" dirty="0" smtClean="0">
                <a:solidFill>
                  <a:srgbClr val="00B050"/>
                </a:solidFill>
                <a:latin typeface="Times New Roman" panose="02020603050405020304" pitchFamily="18" charset="0"/>
              </a:rPr>
              <a:t>= 6</a:t>
            </a:r>
            <a:endParaRPr lang="en-US" altLang="en-US" sz="4000" b="1" dirty="0">
              <a:solidFill>
                <a:srgbClr val="00B050"/>
              </a:solidFill>
              <a:latin typeface="Times New Roman" panose="02020603050405020304" pitchFamily="18" charset="0"/>
            </a:endParaRPr>
          </a:p>
        </p:txBody>
      </p:sp>
      <mc:AlternateContent xmlns:mc="http://schemas.openxmlformats.org/markup-compatibility/2006">
        <mc:Choice xmlns:a14="http://schemas.microsoft.com/office/drawing/2010/main" Requires="a14">
          <p:sp>
            <p:nvSpPr>
              <p:cNvPr id="14" name="Text Box 17"/>
              <p:cNvSpPr txBox="1">
                <a:spLocks noChangeArrowheads="1"/>
              </p:cNvSpPr>
              <p:nvPr/>
            </p:nvSpPr>
            <p:spPr bwMode="auto">
              <a:xfrm>
                <a:off x="3994545" y="4024874"/>
                <a:ext cx="2560349" cy="106715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14:m>
                  <m:oMath xmlns:m="http://schemas.openxmlformats.org/officeDocument/2006/math">
                    <m:r>
                      <a:rPr lang="vi-VN" altLang="en-US" sz="4400" b="1" i="1" dirty="0" smtClean="0">
                        <a:solidFill>
                          <a:srgbClr val="00B050"/>
                        </a:solidFill>
                        <a:latin typeface="Cambria Math" panose="02040503050406030204" pitchFamily="18" charset="0"/>
                      </a:rPr>
                      <m:t>=</m:t>
                    </m:r>
                    <m:f>
                      <m:fPr>
                        <m:ctrlPr>
                          <a:rPr lang="vi-VN" altLang="en-US" sz="4400" b="1" i="1" dirty="0" smtClean="0">
                            <a:solidFill>
                              <a:srgbClr val="00B050"/>
                            </a:solidFill>
                            <a:latin typeface="Cambria Math" panose="02040503050406030204" pitchFamily="18" charset="0"/>
                          </a:rPr>
                        </m:ctrlPr>
                      </m:fPr>
                      <m:num>
                        <m:r>
                          <a:rPr lang="vi-VN" altLang="en-US" sz="4400" b="1" i="1" dirty="0" smtClean="0">
                            <a:solidFill>
                              <a:srgbClr val="00B050"/>
                            </a:solidFill>
                            <a:latin typeface="Cambria Math" panose="02040503050406030204" pitchFamily="18" charset="0"/>
                          </a:rPr>
                          <m:t>𝟏</m:t>
                        </m:r>
                      </m:num>
                      <m:den>
                        <m:r>
                          <a:rPr lang="vi-VN" altLang="en-US" sz="4400" b="1" i="1" dirty="0" smtClean="0">
                            <a:solidFill>
                              <a:srgbClr val="00B050"/>
                            </a:solidFill>
                            <a:latin typeface="Cambria Math" panose="02040503050406030204" pitchFamily="18" charset="0"/>
                          </a:rPr>
                          <m:t>𝟐</m:t>
                        </m:r>
                      </m:den>
                    </m:f>
                    <m:r>
                      <a:rPr lang="vi-VN" altLang="en-US" sz="4400" b="1" i="0" dirty="0" smtClean="0">
                        <a:solidFill>
                          <a:srgbClr val="00B050"/>
                        </a:solidFill>
                        <a:latin typeface="Cambria Math" panose="02040503050406030204" pitchFamily="18" charset="0"/>
                      </a:rPr>
                      <m:t>𝐱</m:t>
                    </m:r>
                  </m:oMath>
                </a14:m>
                <a:r>
                  <a:rPr lang="vi-VN" altLang="en-US" sz="4400" b="1" dirty="0" smtClean="0">
                    <a:solidFill>
                      <a:srgbClr val="00B050"/>
                    </a:solidFill>
                    <a:latin typeface="Times New Roman" panose="02020603050405020304" pitchFamily="18" charset="0"/>
                  </a:rPr>
                  <a:t> 12</a:t>
                </a:r>
                <a:endParaRPr lang="en-US" altLang="en-US" sz="4400" b="1" dirty="0">
                  <a:solidFill>
                    <a:srgbClr val="00B050"/>
                  </a:solidFill>
                  <a:latin typeface="Times New Roman" panose="02020603050405020304" pitchFamily="18" charset="0"/>
                </a:endParaRPr>
              </a:p>
            </p:txBody>
          </p:sp>
        </mc:Choice>
        <mc:Fallback>
          <p:sp>
            <p:nvSpPr>
              <p:cNvPr id="14" name="Text Box 17"/>
              <p:cNvSpPr txBox="1">
                <a:spLocks noRot="1" noChangeAspect="1" noMove="1" noResize="1" noEditPoints="1" noAdjustHandles="1" noChangeArrowheads="1" noChangeShapeType="1" noTextEdit="1"/>
              </p:cNvSpPr>
              <p:nvPr/>
            </p:nvSpPr>
            <p:spPr bwMode="auto">
              <a:xfrm>
                <a:off x="3994545" y="4024874"/>
                <a:ext cx="2560349" cy="1067152"/>
              </a:xfrm>
              <a:prstGeom prst="rect">
                <a:avLst/>
              </a:prstGeom>
              <a:blipFill rotWithShape="0">
                <a:blip r:embed="rId7"/>
                <a:stretch>
                  <a:fillRect b="-12571"/>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15" name="Text Box 17"/>
              <p:cNvSpPr txBox="1">
                <a:spLocks noChangeArrowheads="1"/>
              </p:cNvSpPr>
              <p:nvPr/>
            </p:nvSpPr>
            <p:spPr bwMode="auto">
              <a:xfrm>
                <a:off x="2761877" y="3990604"/>
                <a:ext cx="1351370" cy="112947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14:m>
                  <m:oMathPara xmlns:m="http://schemas.openxmlformats.org/officeDocument/2006/math">
                    <m:oMathParaPr>
                      <m:jc m:val="centerGroup"/>
                    </m:oMathParaPr>
                    <m:oMath xmlns:m="http://schemas.openxmlformats.org/officeDocument/2006/math">
                      <m:f>
                        <m:fPr>
                          <m:ctrlPr>
                            <a:rPr lang="vi-VN" altLang="en-US" sz="3600" b="1" i="1" dirty="0" smtClean="0">
                              <a:solidFill>
                                <a:srgbClr val="00B050"/>
                              </a:solidFill>
                              <a:latin typeface="Cambria Math" panose="02040503050406030204" pitchFamily="18" charset="0"/>
                            </a:rPr>
                          </m:ctrlPr>
                        </m:fPr>
                        <m:num>
                          <m:r>
                            <a:rPr lang="vi-VN" altLang="en-US" sz="3600" b="1" i="1" dirty="0" smtClean="0">
                              <a:solidFill>
                                <a:srgbClr val="00B050"/>
                              </a:solidFill>
                              <a:latin typeface="Cambria Math" panose="02040503050406030204" pitchFamily="18" charset="0"/>
                            </a:rPr>
                            <m:t>𝟏</m:t>
                          </m:r>
                        </m:num>
                        <m:den>
                          <m:r>
                            <a:rPr lang="vi-VN" altLang="en-US" sz="3600" b="1" i="1" dirty="0" smtClean="0">
                              <a:solidFill>
                                <a:srgbClr val="00B050"/>
                              </a:solidFill>
                              <a:latin typeface="Cambria Math" panose="02040503050406030204" pitchFamily="18" charset="0"/>
                            </a:rPr>
                            <m:t>𝟐</m:t>
                          </m:r>
                        </m:den>
                      </m:f>
                      <m:r>
                        <a:rPr lang="vi-VN" altLang="en-US" sz="3600" b="1" i="1" dirty="0" smtClean="0">
                          <a:solidFill>
                            <a:srgbClr val="00B050"/>
                          </a:solidFill>
                          <a:latin typeface="Cambria Math" panose="02040503050406030204" pitchFamily="18" charset="0"/>
                        </a:rPr>
                        <m:t>:</m:t>
                      </m:r>
                      <m:f>
                        <m:fPr>
                          <m:ctrlPr>
                            <a:rPr lang="vi-VN" altLang="en-US" sz="3600" b="1" i="1" dirty="0" smtClean="0">
                              <a:solidFill>
                                <a:srgbClr val="00B050"/>
                              </a:solidFill>
                              <a:latin typeface="Cambria Math" panose="02040503050406030204" pitchFamily="18" charset="0"/>
                            </a:rPr>
                          </m:ctrlPr>
                        </m:fPr>
                        <m:num>
                          <m:r>
                            <a:rPr lang="vi-VN" altLang="en-US" sz="3600" b="1" i="1" dirty="0" smtClean="0">
                              <a:solidFill>
                                <a:srgbClr val="00B050"/>
                              </a:solidFill>
                              <a:latin typeface="Cambria Math" panose="02040503050406030204" pitchFamily="18" charset="0"/>
                            </a:rPr>
                            <m:t>𝟏</m:t>
                          </m:r>
                        </m:num>
                        <m:den>
                          <m:r>
                            <a:rPr lang="vi-VN" altLang="en-US" sz="3600" b="1" i="1" dirty="0" smtClean="0">
                              <a:solidFill>
                                <a:srgbClr val="00B050"/>
                              </a:solidFill>
                              <a:latin typeface="Cambria Math" panose="02040503050406030204" pitchFamily="18" charset="0"/>
                            </a:rPr>
                            <m:t>𝟏𝟐</m:t>
                          </m:r>
                        </m:den>
                      </m:f>
                      <m:r>
                        <a:rPr lang="vi-VN" altLang="en-US" sz="3600" b="1" i="1" dirty="0" smtClean="0">
                          <a:solidFill>
                            <a:srgbClr val="00B050"/>
                          </a:solidFill>
                          <a:latin typeface="Cambria Math" panose="02040503050406030204" pitchFamily="18" charset="0"/>
                        </a:rPr>
                        <m:t> </m:t>
                      </m:r>
                    </m:oMath>
                  </m:oMathPara>
                </a14:m>
                <a:endParaRPr lang="en-US" altLang="en-US" sz="3600" b="1" dirty="0">
                  <a:solidFill>
                    <a:srgbClr val="00B050"/>
                  </a:solidFill>
                  <a:latin typeface="Times New Roman" panose="02020603050405020304" pitchFamily="18" charset="0"/>
                </a:endParaRPr>
              </a:p>
            </p:txBody>
          </p:sp>
        </mc:Choice>
        <mc:Fallback>
          <p:sp>
            <p:nvSpPr>
              <p:cNvPr id="15" name="Text Box 17"/>
              <p:cNvSpPr txBox="1">
                <a:spLocks noRot="1" noChangeAspect="1" noMove="1" noResize="1" noEditPoints="1" noAdjustHandles="1" noChangeArrowheads="1" noChangeShapeType="1" noTextEdit="1"/>
              </p:cNvSpPr>
              <p:nvPr/>
            </p:nvSpPr>
            <p:spPr bwMode="auto">
              <a:xfrm>
                <a:off x="2761877" y="3990604"/>
                <a:ext cx="1351370" cy="1129476"/>
              </a:xfrm>
              <a:prstGeom prst="rect">
                <a:avLst/>
              </a:prstGeom>
              <a:blipFill rotWithShape="0">
                <a:blip r:embed="rId8"/>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16" name="Text Box 17"/>
              <p:cNvSpPr txBox="1">
                <a:spLocks noChangeArrowheads="1"/>
              </p:cNvSpPr>
              <p:nvPr/>
            </p:nvSpPr>
            <p:spPr bwMode="auto">
              <a:xfrm>
                <a:off x="6806037" y="4096850"/>
                <a:ext cx="4471563" cy="978538"/>
              </a:xfrm>
              <a:prstGeom prst="rect">
                <a:avLst/>
              </a:prstGeom>
              <a:solidFill>
                <a:schemeClr val="bg1"/>
              </a:solidFill>
              <a:ln>
                <a:noFill/>
              </a:ln>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vi-VN" altLang="en-US" sz="4000" b="1" dirty="0" smtClean="0">
                    <a:solidFill>
                      <a:srgbClr val="00B050"/>
                    </a:solidFill>
                    <a:latin typeface="Times New Roman" panose="02020603050405020304" pitchFamily="18" charset="0"/>
                  </a:rPr>
                  <a:t>.Vậy: </a:t>
                </a:r>
                <a14:m>
                  <m:oMath xmlns:m="http://schemas.openxmlformats.org/officeDocument/2006/math">
                    <m:f>
                      <m:fPr>
                        <m:ctrlPr>
                          <a:rPr lang="vi-VN" altLang="en-US" sz="4000" b="1" i="1" smtClean="0">
                            <a:solidFill>
                              <a:srgbClr val="00B050"/>
                            </a:solidFill>
                            <a:latin typeface="Cambria Math" panose="02040503050406030204" pitchFamily="18" charset="0"/>
                          </a:rPr>
                        </m:ctrlPr>
                      </m:fPr>
                      <m:num>
                        <m:r>
                          <a:rPr lang="vi-VN" altLang="en-US" sz="4000" b="1" i="1" smtClean="0">
                            <a:solidFill>
                              <a:srgbClr val="00B050"/>
                            </a:solidFill>
                            <a:latin typeface="Cambria Math" panose="02040503050406030204" pitchFamily="18" charset="0"/>
                          </a:rPr>
                          <m:t>𝟏</m:t>
                        </m:r>
                      </m:num>
                      <m:den>
                        <m:r>
                          <a:rPr lang="vi-VN" altLang="en-US" sz="4000" b="1" i="1" smtClean="0">
                            <a:solidFill>
                              <a:srgbClr val="00B050"/>
                            </a:solidFill>
                            <a:latin typeface="Cambria Math" panose="02040503050406030204" pitchFamily="18" charset="0"/>
                          </a:rPr>
                          <m:t>𝟐</m:t>
                        </m:r>
                      </m:den>
                    </m:f>
                  </m:oMath>
                </a14:m>
                <a:r>
                  <a:rPr lang="vi-VN" altLang="en-US" sz="4000" b="1" dirty="0" smtClean="0">
                    <a:solidFill>
                      <a:srgbClr val="00B050"/>
                    </a:solidFill>
                    <a:latin typeface="Times New Roman" panose="02020603050405020304" pitchFamily="18" charset="0"/>
                  </a:rPr>
                  <a:t> gấp 6 lần </a:t>
                </a:r>
                <a14:m>
                  <m:oMath xmlns:m="http://schemas.openxmlformats.org/officeDocument/2006/math">
                    <m:f>
                      <m:fPr>
                        <m:ctrlPr>
                          <a:rPr lang="vi-VN" altLang="en-US" sz="4000" b="1" i="1" smtClean="0">
                            <a:solidFill>
                              <a:srgbClr val="00B050"/>
                            </a:solidFill>
                            <a:latin typeface="Cambria Math" panose="02040503050406030204" pitchFamily="18" charset="0"/>
                          </a:rPr>
                        </m:ctrlPr>
                      </m:fPr>
                      <m:num>
                        <m:r>
                          <a:rPr lang="vi-VN" altLang="en-US" sz="4000" b="1" i="1" smtClean="0">
                            <a:solidFill>
                              <a:srgbClr val="00B050"/>
                            </a:solidFill>
                            <a:latin typeface="Cambria Math" panose="02040503050406030204" pitchFamily="18" charset="0"/>
                          </a:rPr>
                          <m:t>𝟏</m:t>
                        </m:r>
                      </m:num>
                      <m:den>
                        <m:r>
                          <a:rPr lang="vi-VN" altLang="en-US" sz="4000" b="1" i="1" smtClean="0">
                            <a:solidFill>
                              <a:srgbClr val="00B050"/>
                            </a:solidFill>
                            <a:latin typeface="Cambria Math" panose="02040503050406030204" pitchFamily="18" charset="0"/>
                          </a:rPr>
                          <m:t>𝟏𝟐</m:t>
                        </m:r>
                      </m:den>
                    </m:f>
                  </m:oMath>
                </a14:m>
                <a:endParaRPr lang="en-US" altLang="en-US" sz="4000" b="1" dirty="0">
                  <a:solidFill>
                    <a:srgbClr val="00B050"/>
                  </a:solidFill>
                  <a:latin typeface="Times New Roman" panose="02020603050405020304" pitchFamily="18" charset="0"/>
                </a:endParaRPr>
              </a:p>
            </p:txBody>
          </p:sp>
        </mc:Choice>
        <mc:Fallback>
          <p:sp>
            <p:nvSpPr>
              <p:cNvPr id="16" name="Text Box 17"/>
              <p:cNvSpPr txBox="1">
                <a:spLocks noRot="1" noChangeAspect="1" noMove="1" noResize="1" noEditPoints="1" noAdjustHandles="1" noChangeArrowheads="1" noChangeShapeType="1" noTextEdit="1"/>
              </p:cNvSpPr>
              <p:nvPr/>
            </p:nvSpPr>
            <p:spPr bwMode="auto">
              <a:xfrm>
                <a:off x="6806037" y="4096850"/>
                <a:ext cx="4471563" cy="978538"/>
              </a:xfrm>
              <a:prstGeom prst="rect">
                <a:avLst/>
              </a:prstGeom>
              <a:blipFill rotWithShape="0">
                <a:blip r:embed="rId9"/>
                <a:stretch>
                  <a:fillRect l="-4768" b="-11801"/>
                </a:stretch>
              </a:blipFill>
              <a:ln>
                <a:noFill/>
              </a:ln>
              <a:extLst/>
            </p:spPr>
            <p:txBody>
              <a:bodyPr/>
              <a:lstStyle/>
              <a:p>
                <a:r>
                  <a:rPr lang="en-GB">
                    <a:noFill/>
                  </a:rPr>
                  <a:t> </a:t>
                </a:r>
              </a:p>
            </p:txBody>
          </p:sp>
        </mc:Fallback>
      </mc:AlternateContent>
    </p:spTree>
    <p:extLst>
      <p:ext uri="{BB962C8B-B14F-4D97-AF65-F5344CB8AC3E}">
        <p14:creationId xmlns:p14="http://schemas.microsoft.com/office/powerpoint/2010/main" val="150394643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linds(horizont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linds(horizontal)">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blinds(horizontal)">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blinds(horizontal)">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blinds(horizontal)">
                                      <p:cBhvr>
                                        <p:cTn id="42" dur="5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blinds(horizontal)">
                                      <p:cBhvr>
                                        <p:cTn id="47" dur="500"/>
                                        <p:tgtEl>
                                          <p:spTgt spid="14"/>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blinds(horizontal)">
                                      <p:cBhvr>
                                        <p:cTn id="52" dur="500"/>
                                        <p:tgtEl>
                                          <p:spTgt spid="13"/>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linds(horizontal)">
                                      <p:cBhvr>
                                        <p:cTn id="5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2" grpId="0"/>
      <p:bldP spid="13" grpId="0"/>
      <p:bldP spid="14" grpId="0"/>
      <p:bldP spid="15" grpId="0"/>
      <p:bldP spid="1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7"/>
          <p:cNvSpPr txBox="1">
            <a:spLocks noChangeArrowheads="1"/>
          </p:cNvSpPr>
          <p:nvPr/>
        </p:nvSpPr>
        <p:spPr bwMode="auto">
          <a:xfrm>
            <a:off x="5185472" y="1275616"/>
            <a:ext cx="135137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vi-VN" altLang="en-US" sz="4000" b="1" dirty="0" smtClean="0">
                <a:solidFill>
                  <a:srgbClr val="00B050"/>
                </a:solidFill>
                <a:latin typeface="Times New Roman" panose="02020603050405020304" pitchFamily="18" charset="0"/>
              </a:rPr>
              <a:t>= 4</a:t>
            </a:r>
            <a:endParaRPr lang="en-US" altLang="en-US" sz="4000" b="1" dirty="0">
              <a:solidFill>
                <a:srgbClr val="00B050"/>
              </a:solidFill>
              <a:latin typeface="Times New Roman" panose="02020603050405020304" pitchFamily="18" charset="0"/>
            </a:endParaRPr>
          </a:p>
        </p:txBody>
      </p:sp>
      <mc:AlternateContent xmlns:mc="http://schemas.openxmlformats.org/markup-compatibility/2006">
        <mc:Choice xmlns:a14="http://schemas.microsoft.com/office/drawing/2010/main" Requires="a14">
          <p:sp>
            <p:nvSpPr>
              <p:cNvPr id="5" name="Text Box 17"/>
              <p:cNvSpPr txBox="1">
                <a:spLocks noChangeArrowheads="1"/>
              </p:cNvSpPr>
              <p:nvPr/>
            </p:nvSpPr>
            <p:spPr bwMode="auto">
              <a:xfrm>
                <a:off x="3186825" y="1068314"/>
                <a:ext cx="2560349" cy="106715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14:m>
                  <m:oMath xmlns:m="http://schemas.openxmlformats.org/officeDocument/2006/math">
                    <m:r>
                      <a:rPr lang="vi-VN" altLang="en-US" sz="4400" b="1" i="1" dirty="0" smtClean="0">
                        <a:solidFill>
                          <a:srgbClr val="00B050"/>
                        </a:solidFill>
                        <a:latin typeface="Cambria Math" panose="02040503050406030204" pitchFamily="18" charset="0"/>
                      </a:rPr>
                      <m:t>=</m:t>
                    </m:r>
                    <m:f>
                      <m:fPr>
                        <m:ctrlPr>
                          <a:rPr lang="vi-VN" altLang="en-US" sz="4400" b="1" i="1" dirty="0" smtClean="0">
                            <a:solidFill>
                              <a:srgbClr val="00B050"/>
                            </a:solidFill>
                            <a:latin typeface="Cambria Math" panose="02040503050406030204" pitchFamily="18" charset="0"/>
                          </a:rPr>
                        </m:ctrlPr>
                      </m:fPr>
                      <m:num>
                        <m:r>
                          <a:rPr lang="vi-VN" altLang="en-US" sz="4400" b="1" i="1" dirty="0" smtClean="0">
                            <a:solidFill>
                              <a:srgbClr val="00B050"/>
                            </a:solidFill>
                            <a:latin typeface="Cambria Math" panose="02040503050406030204" pitchFamily="18" charset="0"/>
                          </a:rPr>
                          <m:t>𝟏</m:t>
                        </m:r>
                      </m:num>
                      <m:den>
                        <m:r>
                          <a:rPr lang="vi-VN" altLang="en-US" sz="4400" b="1" i="1" dirty="0" smtClean="0">
                            <a:solidFill>
                              <a:srgbClr val="00B050"/>
                            </a:solidFill>
                            <a:latin typeface="Cambria Math" panose="02040503050406030204" pitchFamily="18" charset="0"/>
                          </a:rPr>
                          <m:t>𝟑</m:t>
                        </m:r>
                      </m:den>
                    </m:f>
                    <m:r>
                      <a:rPr lang="vi-VN" altLang="en-US" sz="4400" b="1" i="0" dirty="0" smtClean="0">
                        <a:solidFill>
                          <a:srgbClr val="00B050"/>
                        </a:solidFill>
                        <a:latin typeface="Cambria Math" panose="02040503050406030204" pitchFamily="18" charset="0"/>
                      </a:rPr>
                      <m:t>𝐱</m:t>
                    </m:r>
                  </m:oMath>
                </a14:m>
                <a:r>
                  <a:rPr lang="vi-VN" altLang="en-US" sz="4400" b="1" dirty="0" smtClean="0">
                    <a:solidFill>
                      <a:srgbClr val="00B050"/>
                    </a:solidFill>
                    <a:latin typeface="Times New Roman" panose="02020603050405020304" pitchFamily="18" charset="0"/>
                  </a:rPr>
                  <a:t> 12</a:t>
                </a:r>
                <a:endParaRPr lang="en-US" altLang="en-US" sz="4400" b="1" dirty="0">
                  <a:solidFill>
                    <a:srgbClr val="00B050"/>
                  </a:solidFill>
                  <a:latin typeface="Times New Roman" panose="02020603050405020304" pitchFamily="18" charset="0"/>
                </a:endParaRPr>
              </a:p>
            </p:txBody>
          </p:sp>
        </mc:Choice>
        <mc:Fallback>
          <p:sp>
            <p:nvSpPr>
              <p:cNvPr id="5" name="Text Box 17"/>
              <p:cNvSpPr txBox="1">
                <a:spLocks noRot="1" noChangeAspect="1" noMove="1" noResize="1" noEditPoints="1" noAdjustHandles="1" noChangeArrowheads="1" noChangeShapeType="1" noTextEdit="1"/>
              </p:cNvSpPr>
              <p:nvPr/>
            </p:nvSpPr>
            <p:spPr bwMode="auto">
              <a:xfrm>
                <a:off x="3186825" y="1068314"/>
                <a:ext cx="2560349" cy="1067152"/>
              </a:xfrm>
              <a:prstGeom prst="rect">
                <a:avLst/>
              </a:prstGeom>
              <a:blipFill rotWithShape="0">
                <a:blip r:embed="rId2"/>
                <a:stretch>
                  <a:fillRect b="-12571"/>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6" name="Text Box 17"/>
              <p:cNvSpPr txBox="1">
                <a:spLocks noChangeArrowheads="1"/>
              </p:cNvSpPr>
              <p:nvPr/>
            </p:nvSpPr>
            <p:spPr bwMode="auto">
              <a:xfrm>
                <a:off x="1954157" y="1034044"/>
                <a:ext cx="1351370" cy="112947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14:m>
                  <m:oMathPara xmlns:m="http://schemas.openxmlformats.org/officeDocument/2006/math">
                    <m:oMathParaPr>
                      <m:jc m:val="centerGroup"/>
                    </m:oMathParaPr>
                    <m:oMath xmlns:m="http://schemas.openxmlformats.org/officeDocument/2006/math">
                      <m:f>
                        <m:fPr>
                          <m:ctrlPr>
                            <a:rPr lang="vi-VN" altLang="en-US" sz="3600" b="1" i="1" dirty="0" smtClean="0">
                              <a:solidFill>
                                <a:srgbClr val="00B050"/>
                              </a:solidFill>
                              <a:latin typeface="Cambria Math" panose="02040503050406030204" pitchFamily="18" charset="0"/>
                            </a:rPr>
                          </m:ctrlPr>
                        </m:fPr>
                        <m:num>
                          <m:r>
                            <a:rPr lang="vi-VN" altLang="en-US" sz="3600" b="1" i="1" dirty="0" smtClean="0">
                              <a:solidFill>
                                <a:srgbClr val="00B050"/>
                              </a:solidFill>
                              <a:latin typeface="Cambria Math" panose="02040503050406030204" pitchFamily="18" charset="0"/>
                            </a:rPr>
                            <m:t>𝟏</m:t>
                          </m:r>
                        </m:num>
                        <m:den>
                          <m:r>
                            <a:rPr lang="vi-VN" altLang="en-US" sz="3600" b="1" i="1" dirty="0" smtClean="0">
                              <a:solidFill>
                                <a:srgbClr val="00B050"/>
                              </a:solidFill>
                              <a:latin typeface="Cambria Math" panose="02040503050406030204" pitchFamily="18" charset="0"/>
                            </a:rPr>
                            <m:t>𝟑</m:t>
                          </m:r>
                        </m:den>
                      </m:f>
                      <m:r>
                        <a:rPr lang="vi-VN" altLang="en-US" sz="3600" b="1" i="1" dirty="0" smtClean="0">
                          <a:solidFill>
                            <a:srgbClr val="00B050"/>
                          </a:solidFill>
                          <a:latin typeface="Cambria Math" panose="02040503050406030204" pitchFamily="18" charset="0"/>
                        </a:rPr>
                        <m:t>:</m:t>
                      </m:r>
                      <m:f>
                        <m:fPr>
                          <m:ctrlPr>
                            <a:rPr lang="vi-VN" altLang="en-US" sz="3600" b="1" i="1" dirty="0" smtClean="0">
                              <a:solidFill>
                                <a:srgbClr val="00B050"/>
                              </a:solidFill>
                              <a:latin typeface="Cambria Math" panose="02040503050406030204" pitchFamily="18" charset="0"/>
                            </a:rPr>
                          </m:ctrlPr>
                        </m:fPr>
                        <m:num>
                          <m:r>
                            <a:rPr lang="vi-VN" altLang="en-US" sz="3600" b="1" i="1" dirty="0" smtClean="0">
                              <a:solidFill>
                                <a:srgbClr val="00B050"/>
                              </a:solidFill>
                              <a:latin typeface="Cambria Math" panose="02040503050406030204" pitchFamily="18" charset="0"/>
                            </a:rPr>
                            <m:t>𝟏</m:t>
                          </m:r>
                        </m:num>
                        <m:den>
                          <m:r>
                            <a:rPr lang="vi-VN" altLang="en-US" sz="3600" b="1" i="1" dirty="0" smtClean="0">
                              <a:solidFill>
                                <a:srgbClr val="00B050"/>
                              </a:solidFill>
                              <a:latin typeface="Cambria Math" panose="02040503050406030204" pitchFamily="18" charset="0"/>
                            </a:rPr>
                            <m:t>𝟏𝟐</m:t>
                          </m:r>
                        </m:den>
                      </m:f>
                      <m:r>
                        <a:rPr lang="vi-VN" altLang="en-US" sz="3600" b="1" i="1" dirty="0" smtClean="0">
                          <a:solidFill>
                            <a:srgbClr val="00B050"/>
                          </a:solidFill>
                          <a:latin typeface="Cambria Math" panose="02040503050406030204" pitchFamily="18" charset="0"/>
                        </a:rPr>
                        <m:t> </m:t>
                      </m:r>
                    </m:oMath>
                  </m:oMathPara>
                </a14:m>
                <a:endParaRPr lang="en-US" altLang="en-US" sz="3600" b="1" dirty="0">
                  <a:solidFill>
                    <a:srgbClr val="00B050"/>
                  </a:solidFill>
                  <a:latin typeface="Times New Roman" panose="02020603050405020304" pitchFamily="18" charset="0"/>
                </a:endParaRPr>
              </a:p>
            </p:txBody>
          </p:sp>
        </mc:Choice>
        <mc:Fallback>
          <p:sp>
            <p:nvSpPr>
              <p:cNvPr id="6" name="Text Box 17"/>
              <p:cNvSpPr txBox="1">
                <a:spLocks noRot="1" noChangeAspect="1" noMove="1" noResize="1" noEditPoints="1" noAdjustHandles="1" noChangeArrowheads="1" noChangeShapeType="1" noTextEdit="1"/>
              </p:cNvSpPr>
              <p:nvPr/>
            </p:nvSpPr>
            <p:spPr bwMode="auto">
              <a:xfrm>
                <a:off x="1954157" y="1034044"/>
                <a:ext cx="1351370" cy="1129476"/>
              </a:xfrm>
              <a:prstGeom prst="rect">
                <a:avLst/>
              </a:prstGeom>
              <a:blipFill rotWithShape="0">
                <a:blip r:embed="rId3"/>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7" name="Text Box 17"/>
              <p:cNvSpPr txBox="1">
                <a:spLocks noChangeArrowheads="1"/>
              </p:cNvSpPr>
              <p:nvPr/>
            </p:nvSpPr>
            <p:spPr bwMode="auto">
              <a:xfrm>
                <a:off x="5927732" y="1145430"/>
                <a:ext cx="4877428" cy="981487"/>
              </a:xfrm>
              <a:prstGeom prst="rect">
                <a:avLst/>
              </a:prstGeom>
              <a:solidFill>
                <a:schemeClr val="bg1"/>
              </a:solidFill>
              <a:ln>
                <a:noFill/>
              </a:ln>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vi-VN" altLang="en-US" sz="4000" b="1" dirty="0" smtClean="0">
                    <a:solidFill>
                      <a:srgbClr val="00B050"/>
                    </a:solidFill>
                    <a:latin typeface="Times New Roman" panose="02020603050405020304" pitchFamily="18" charset="0"/>
                  </a:rPr>
                  <a:t>.Vậy: </a:t>
                </a:r>
                <a14:m>
                  <m:oMath xmlns:m="http://schemas.openxmlformats.org/officeDocument/2006/math">
                    <m:f>
                      <m:fPr>
                        <m:ctrlPr>
                          <a:rPr lang="vi-VN" altLang="en-US" sz="4000" b="1" i="1" smtClean="0">
                            <a:solidFill>
                              <a:srgbClr val="00B050"/>
                            </a:solidFill>
                            <a:latin typeface="Cambria Math" panose="02040503050406030204" pitchFamily="18" charset="0"/>
                          </a:rPr>
                        </m:ctrlPr>
                      </m:fPr>
                      <m:num>
                        <m:r>
                          <a:rPr lang="vi-VN" altLang="en-US" sz="4000" b="1" i="1" smtClean="0">
                            <a:solidFill>
                              <a:srgbClr val="00B050"/>
                            </a:solidFill>
                            <a:latin typeface="Cambria Math" panose="02040503050406030204" pitchFamily="18" charset="0"/>
                          </a:rPr>
                          <m:t>𝟏</m:t>
                        </m:r>
                      </m:num>
                      <m:den>
                        <m:r>
                          <a:rPr lang="vi-VN" altLang="en-US" sz="4000" b="1" i="1" smtClean="0">
                            <a:solidFill>
                              <a:srgbClr val="00B050"/>
                            </a:solidFill>
                            <a:latin typeface="Cambria Math" panose="02040503050406030204" pitchFamily="18" charset="0"/>
                          </a:rPr>
                          <m:t>𝟑</m:t>
                        </m:r>
                      </m:den>
                    </m:f>
                  </m:oMath>
                </a14:m>
                <a:r>
                  <a:rPr lang="vi-VN" altLang="en-US" sz="4000" b="1" dirty="0" smtClean="0">
                    <a:solidFill>
                      <a:srgbClr val="00B050"/>
                    </a:solidFill>
                    <a:latin typeface="Times New Roman" panose="02020603050405020304" pitchFamily="18" charset="0"/>
                  </a:rPr>
                  <a:t> gấp 4 lần </a:t>
                </a:r>
                <a14:m>
                  <m:oMath xmlns:m="http://schemas.openxmlformats.org/officeDocument/2006/math">
                    <m:f>
                      <m:fPr>
                        <m:ctrlPr>
                          <a:rPr lang="vi-VN" altLang="en-US" sz="4000" b="1" i="1" smtClean="0">
                            <a:solidFill>
                              <a:srgbClr val="00B050"/>
                            </a:solidFill>
                            <a:latin typeface="Cambria Math" panose="02040503050406030204" pitchFamily="18" charset="0"/>
                          </a:rPr>
                        </m:ctrlPr>
                      </m:fPr>
                      <m:num>
                        <m:r>
                          <a:rPr lang="vi-VN" altLang="en-US" sz="4000" b="1" i="1" smtClean="0">
                            <a:solidFill>
                              <a:srgbClr val="00B050"/>
                            </a:solidFill>
                            <a:latin typeface="Cambria Math" panose="02040503050406030204" pitchFamily="18" charset="0"/>
                          </a:rPr>
                          <m:t>𝟏</m:t>
                        </m:r>
                      </m:num>
                      <m:den>
                        <m:r>
                          <a:rPr lang="vi-VN" altLang="en-US" sz="4000" b="1" i="1" smtClean="0">
                            <a:solidFill>
                              <a:srgbClr val="00B050"/>
                            </a:solidFill>
                            <a:latin typeface="Cambria Math" panose="02040503050406030204" pitchFamily="18" charset="0"/>
                          </a:rPr>
                          <m:t>𝟏𝟐</m:t>
                        </m:r>
                      </m:den>
                    </m:f>
                  </m:oMath>
                </a14:m>
                <a:endParaRPr lang="en-US" altLang="en-US" sz="4000" b="1" dirty="0">
                  <a:solidFill>
                    <a:srgbClr val="00B050"/>
                  </a:solidFill>
                  <a:latin typeface="Times New Roman" panose="02020603050405020304" pitchFamily="18" charset="0"/>
                </a:endParaRPr>
              </a:p>
            </p:txBody>
          </p:sp>
        </mc:Choice>
        <mc:Fallback>
          <p:sp>
            <p:nvSpPr>
              <p:cNvPr id="7" name="Text Box 17"/>
              <p:cNvSpPr txBox="1">
                <a:spLocks noRot="1" noChangeAspect="1" noMove="1" noResize="1" noEditPoints="1" noAdjustHandles="1" noChangeArrowheads="1" noChangeShapeType="1" noTextEdit="1"/>
              </p:cNvSpPr>
              <p:nvPr/>
            </p:nvSpPr>
            <p:spPr bwMode="auto">
              <a:xfrm>
                <a:off x="5927732" y="1145430"/>
                <a:ext cx="4877428" cy="981487"/>
              </a:xfrm>
              <a:prstGeom prst="rect">
                <a:avLst/>
              </a:prstGeom>
              <a:blipFill rotWithShape="0">
                <a:blip r:embed="rId4"/>
                <a:stretch>
                  <a:fillRect l="-4370" b="-11801"/>
                </a:stretch>
              </a:blipFill>
              <a:ln>
                <a:noFill/>
              </a:ln>
              <a:extLst/>
            </p:spPr>
            <p:txBody>
              <a:bodyPr/>
              <a:lstStyle/>
              <a:p>
                <a:r>
                  <a:rPr lang="en-GB">
                    <a:noFill/>
                  </a:rPr>
                  <a:t> </a:t>
                </a:r>
              </a:p>
            </p:txBody>
          </p:sp>
        </mc:Fallback>
      </mc:AlternateContent>
      <p:sp>
        <p:nvSpPr>
          <p:cNvPr id="8" name="Text Box 17"/>
          <p:cNvSpPr txBox="1">
            <a:spLocks noChangeArrowheads="1"/>
          </p:cNvSpPr>
          <p:nvPr/>
        </p:nvSpPr>
        <p:spPr bwMode="auto">
          <a:xfrm>
            <a:off x="5185472" y="2891056"/>
            <a:ext cx="135137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vi-VN" altLang="en-US" sz="4000" b="1" dirty="0" smtClean="0">
                <a:solidFill>
                  <a:srgbClr val="00B050"/>
                </a:solidFill>
                <a:latin typeface="Times New Roman" panose="02020603050405020304" pitchFamily="18" charset="0"/>
              </a:rPr>
              <a:t>= 3</a:t>
            </a:r>
            <a:endParaRPr lang="en-US" altLang="en-US" sz="4000" b="1" dirty="0">
              <a:solidFill>
                <a:srgbClr val="00B050"/>
              </a:solidFill>
              <a:latin typeface="Times New Roman" panose="02020603050405020304" pitchFamily="18" charset="0"/>
            </a:endParaRPr>
          </a:p>
        </p:txBody>
      </p:sp>
      <mc:AlternateContent xmlns:mc="http://schemas.openxmlformats.org/markup-compatibility/2006">
        <mc:Choice xmlns:a14="http://schemas.microsoft.com/office/drawing/2010/main" Requires="a14">
          <p:sp>
            <p:nvSpPr>
              <p:cNvPr id="9" name="Text Box 17"/>
              <p:cNvSpPr txBox="1">
                <a:spLocks noChangeArrowheads="1"/>
              </p:cNvSpPr>
              <p:nvPr/>
            </p:nvSpPr>
            <p:spPr bwMode="auto">
              <a:xfrm>
                <a:off x="3186825" y="2683754"/>
                <a:ext cx="2560349" cy="106715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14:m>
                  <m:oMath xmlns:m="http://schemas.openxmlformats.org/officeDocument/2006/math">
                    <m:r>
                      <a:rPr lang="vi-VN" altLang="en-US" sz="4400" b="1" i="1" dirty="0" smtClean="0">
                        <a:solidFill>
                          <a:srgbClr val="00B050"/>
                        </a:solidFill>
                        <a:latin typeface="Cambria Math" panose="02040503050406030204" pitchFamily="18" charset="0"/>
                      </a:rPr>
                      <m:t>=</m:t>
                    </m:r>
                    <m:f>
                      <m:fPr>
                        <m:ctrlPr>
                          <a:rPr lang="vi-VN" altLang="en-US" sz="4400" b="1" i="1" dirty="0" smtClean="0">
                            <a:solidFill>
                              <a:srgbClr val="00B050"/>
                            </a:solidFill>
                            <a:latin typeface="Cambria Math" panose="02040503050406030204" pitchFamily="18" charset="0"/>
                          </a:rPr>
                        </m:ctrlPr>
                      </m:fPr>
                      <m:num>
                        <m:r>
                          <a:rPr lang="vi-VN" altLang="en-US" sz="4400" b="1" i="1" dirty="0" smtClean="0">
                            <a:solidFill>
                              <a:srgbClr val="00B050"/>
                            </a:solidFill>
                            <a:latin typeface="Cambria Math" panose="02040503050406030204" pitchFamily="18" charset="0"/>
                          </a:rPr>
                          <m:t>𝟏</m:t>
                        </m:r>
                      </m:num>
                      <m:den>
                        <m:r>
                          <a:rPr lang="vi-VN" altLang="en-US" sz="4400" b="1" i="1" dirty="0" smtClean="0">
                            <a:solidFill>
                              <a:srgbClr val="00B050"/>
                            </a:solidFill>
                            <a:latin typeface="Cambria Math" panose="02040503050406030204" pitchFamily="18" charset="0"/>
                          </a:rPr>
                          <m:t>𝟒</m:t>
                        </m:r>
                      </m:den>
                    </m:f>
                    <m:r>
                      <a:rPr lang="vi-VN" altLang="en-US" sz="4400" b="1" i="0" dirty="0" smtClean="0">
                        <a:solidFill>
                          <a:srgbClr val="00B050"/>
                        </a:solidFill>
                        <a:latin typeface="Cambria Math" panose="02040503050406030204" pitchFamily="18" charset="0"/>
                      </a:rPr>
                      <m:t>𝐱</m:t>
                    </m:r>
                  </m:oMath>
                </a14:m>
                <a:r>
                  <a:rPr lang="vi-VN" altLang="en-US" sz="4400" b="1" dirty="0" smtClean="0">
                    <a:solidFill>
                      <a:srgbClr val="00B050"/>
                    </a:solidFill>
                    <a:latin typeface="Times New Roman" panose="02020603050405020304" pitchFamily="18" charset="0"/>
                  </a:rPr>
                  <a:t> 12</a:t>
                </a:r>
                <a:endParaRPr lang="en-US" altLang="en-US" sz="4400" b="1" dirty="0">
                  <a:solidFill>
                    <a:srgbClr val="00B050"/>
                  </a:solidFill>
                  <a:latin typeface="Times New Roman" panose="02020603050405020304" pitchFamily="18" charset="0"/>
                </a:endParaRPr>
              </a:p>
            </p:txBody>
          </p:sp>
        </mc:Choice>
        <mc:Fallback>
          <p:sp>
            <p:nvSpPr>
              <p:cNvPr id="9" name="Text Box 17"/>
              <p:cNvSpPr txBox="1">
                <a:spLocks noRot="1" noChangeAspect="1" noMove="1" noResize="1" noEditPoints="1" noAdjustHandles="1" noChangeArrowheads="1" noChangeShapeType="1" noTextEdit="1"/>
              </p:cNvSpPr>
              <p:nvPr/>
            </p:nvSpPr>
            <p:spPr bwMode="auto">
              <a:xfrm>
                <a:off x="3186825" y="2683754"/>
                <a:ext cx="2560349" cy="1067152"/>
              </a:xfrm>
              <a:prstGeom prst="rect">
                <a:avLst/>
              </a:prstGeom>
              <a:blipFill rotWithShape="0">
                <a:blip r:embed="rId5"/>
                <a:stretch>
                  <a:fillRect b="-12571"/>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10" name="Text Box 17"/>
              <p:cNvSpPr txBox="1">
                <a:spLocks noChangeArrowheads="1"/>
              </p:cNvSpPr>
              <p:nvPr/>
            </p:nvSpPr>
            <p:spPr bwMode="auto">
              <a:xfrm>
                <a:off x="1954157" y="2649484"/>
                <a:ext cx="1351370" cy="112947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14:m>
                  <m:oMathPara xmlns:m="http://schemas.openxmlformats.org/officeDocument/2006/math">
                    <m:oMathParaPr>
                      <m:jc m:val="centerGroup"/>
                    </m:oMathParaPr>
                    <m:oMath xmlns:m="http://schemas.openxmlformats.org/officeDocument/2006/math">
                      <m:f>
                        <m:fPr>
                          <m:ctrlPr>
                            <a:rPr lang="vi-VN" altLang="en-US" sz="3600" b="1" i="1" dirty="0" smtClean="0">
                              <a:solidFill>
                                <a:srgbClr val="00B050"/>
                              </a:solidFill>
                              <a:latin typeface="Cambria Math" panose="02040503050406030204" pitchFamily="18" charset="0"/>
                            </a:rPr>
                          </m:ctrlPr>
                        </m:fPr>
                        <m:num>
                          <m:r>
                            <a:rPr lang="vi-VN" altLang="en-US" sz="3600" b="1" i="1" dirty="0" smtClean="0">
                              <a:solidFill>
                                <a:srgbClr val="00B050"/>
                              </a:solidFill>
                              <a:latin typeface="Cambria Math" panose="02040503050406030204" pitchFamily="18" charset="0"/>
                            </a:rPr>
                            <m:t>𝟏</m:t>
                          </m:r>
                        </m:num>
                        <m:den>
                          <m:r>
                            <a:rPr lang="vi-VN" altLang="en-US" sz="3600" b="1" i="1" dirty="0" smtClean="0">
                              <a:solidFill>
                                <a:srgbClr val="00B050"/>
                              </a:solidFill>
                              <a:latin typeface="Cambria Math" panose="02040503050406030204" pitchFamily="18" charset="0"/>
                            </a:rPr>
                            <m:t>𝟒</m:t>
                          </m:r>
                        </m:den>
                      </m:f>
                      <m:r>
                        <a:rPr lang="vi-VN" altLang="en-US" sz="3600" b="1" i="1" dirty="0" smtClean="0">
                          <a:solidFill>
                            <a:srgbClr val="00B050"/>
                          </a:solidFill>
                          <a:latin typeface="Cambria Math" panose="02040503050406030204" pitchFamily="18" charset="0"/>
                        </a:rPr>
                        <m:t>:</m:t>
                      </m:r>
                      <m:f>
                        <m:fPr>
                          <m:ctrlPr>
                            <a:rPr lang="vi-VN" altLang="en-US" sz="3600" b="1" i="1" dirty="0" smtClean="0">
                              <a:solidFill>
                                <a:srgbClr val="00B050"/>
                              </a:solidFill>
                              <a:latin typeface="Cambria Math" panose="02040503050406030204" pitchFamily="18" charset="0"/>
                            </a:rPr>
                          </m:ctrlPr>
                        </m:fPr>
                        <m:num>
                          <m:r>
                            <a:rPr lang="vi-VN" altLang="en-US" sz="3600" b="1" i="1" dirty="0" smtClean="0">
                              <a:solidFill>
                                <a:srgbClr val="00B050"/>
                              </a:solidFill>
                              <a:latin typeface="Cambria Math" panose="02040503050406030204" pitchFamily="18" charset="0"/>
                            </a:rPr>
                            <m:t>𝟏</m:t>
                          </m:r>
                        </m:num>
                        <m:den>
                          <m:r>
                            <a:rPr lang="vi-VN" altLang="en-US" sz="3600" b="1" i="1" dirty="0" smtClean="0">
                              <a:solidFill>
                                <a:srgbClr val="00B050"/>
                              </a:solidFill>
                              <a:latin typeface="Cambria Math" panose="02040503050406030204" pitchFamily="18" charset="0"/>
                            </a:rPr>
                            <m:t>𝟏𝟐</m:t>
                          </m:r>
                        </m:den>
                      </m:f>
                      <m:r>
                        <a:rPr lang="vi-VN" altLang="en-US" sz="3600" b="1" i="1" dirty="0" smtClean="0">
                          <a:solidFill>
                            <a:srgbClr val="00B050"/>
                          </a:solidFill>
                          <a:latin typeface="Cambria Math" panose="02040503050406030204" pitchFamily="18" charset="0"/>
                        </a:rPr>
                        <m:t> </m:t>
                      </m:r>
                    </m:oMath>
                  </m:oMathPara>
                </a14:m>
                <a:endParaRPr lang="en-US" altLang="en-US" sz="3600" b="1" dirty="0">
                  <a:solidFill>
                    <a:srgbClr val="00B050"/>
                  </a:solidFill>
                  <a:latin typeface="Times New Roman" panose="02020603050405020304" pitchFamily="18" charset="0"/>
                </a:endParaRPr>
              </a:p>
            </p:txBody>
          </p:sp>
        </mc:Choice>
        <mc:Fallback>
          <p:sp>
            <p:nvSpPr>
              <p:cNvPr id="10" name="Text Box 17"/>
              <p:cNvSpPr txBox="1">
                <a:spLocks noRot="1" noChangeAspect="1" noMove="1" noResize="1" noEditPoints="1" noAdjustHandles="1" noChangeArrowheads="1" noChangeShapeType="1" noTextEdit="1"/>
              </p:cNvSpPr>
              <p:nvPr/>
            </p:nvSpPr>
            <p:spPr bwMode="auto">
              <a:xfrm>
                <a:off x="1954157" y="2649484"/>
                <a:ext cx="1351370" cy="1129476"/>
              </a:xfrm>
              <a:prstGeom prst="rect">
                <a:avLst/>
              </a:prstGeom>
              <a:blipFill rotWithShape="0">
                <a:blip r:embed="rId6"/>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11" name="Text Box 17"/>
              <p:cNvSpPr txBox="1">
                <a:spLocks noChangeArrowheads="1"/>
              </p:cNvSpPr>
              <p:nvPr/>
            </p:nvSpPr>
            <p:spPr bwMode="auto">
              <a:xfrm>
                <a:off x="5927732" y="2708300"/>
                <a:ext cx="5456548" cy="978538"/>
              </a:xfrm>
              <a:prstGeom prst="rect">
                <a:avLst/>
              </a:prstGeom>
              <a:noFill/>
              <a:ln>
                <a:noFill/>
              </a:ln>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vi-VN" altLang="en-US" sz="4000" b="1" dirty="0" smtClean="0">
                    <a:solidFill>
                      <a:srgbClr val="00B050"/>
                    </a:solidFill>
                    <a:latin typeface="Times New Roman" panose="02020603050405020304" pitchFamily="18" charset="0"/>
                  </a:rPr>
                  <a:t>.Vậy: </a:t>
                </a:r>
                <a14:m>
                  <m:oMath xmlns:m="http://schemas.openxmlformats.org/officeDocument/2006/math">
                    <m:f>
                      <m:fPr>
                        <m:ctrlPr>
                          <a:rPr lang="vi-VN" altLang="en-US" sz="4000" b="1" i="1" smtClean="0">
                            <a:solidFill>
                              <a:srgbClr val="00B050"/>
                            </a:solidFill>
                            <a:latin typeface="Cambria Math" panose="02040503050406030204" pitchFamily="18" charset="0"/>
                          </a:rPr>
                        </m:ctrlPr>
                      </m:fPr>
                      <m:num>
                        <m:r>
                          <a:rPr lang="vi-VN" altLang="en-US" sz="4000" b="1" i="1" smtClean="0">
                            <a:solidFill>
                              <a:srgbClr val="00B050"/>
                            </a:solidFill>
                            <a:latin typeface="Cambria Math" panose="02040503050406030204" pitchFamily="18" charset="0"/>
                          </a:rPr>
                          <m:t>𝟏</m:t>
                        </m:r>
                      </m:num>
                      <m:den>
                        <m:r>
                          <a:rPr lang="vi-VN" altLang="en-US" sz="4000" b="1" i="1" smtClean="0">
                            <a:solidFill>
                              <a:srgbClr val="00B050"/>
                            </a:solidFill>
                            <a:latin typeface="Cambria Math" panose="02040503050406030204" pitchFamily="18" charset="0"/>
                          </a:rPr>
                          <m:t>𝟒</m:t>
                        </m:r>
                      </m:den>
                    </m:f>
                  </m:oMath>
                </a14:m>
                <a:r>
                  <a:rPr lang="vi-VN" altLang="en-US" sz="4000" b="1" dirty="0" smtClean="0">
                    <a:solidFill>
                      <a:srgbClr val="00B050"/>
                    </a:solidFill>
                    <a:latin typeface="Times New Roman" panose="02020603050405020304" pitchFamily="18" charset="0"/>
                  </a:rPr>
                  <a:t> gấp 3 lần </a:t>
                </a:r>
                <a14:m>
                  <m:oMath xmlns:m="http://schemas.openxmlformats.org/officeDocument/2006/math">
                    <m:f>
                      <m:fPr>
                        <m:ctrlPr>
                          <a:rPr lang="vi-VN" altLang="en-US" sz="4000" b="1" i="1" smtClean="0">
                            <a:solidFill>
                              <a:srgbClr val="00B050"/>
                            </a:solidFill>
                            <a:latin typeface="Cambria Math" panose="02040503050406030204" pitchFamily="18" charset="0"/>
                          </a:rPr>
                        </m:ctrlPr>
                      </m:fPr>
                      <m:num>
                        <m:r>
                          <a:rPr lang="vi-VN" altLang="en-US" sz="4000" b="1" i="1" smtClean="0">
                            <a:solidFill>
                              <a:srgbClr val="00B050"/>
                            </a:solidFill>
                            <a:latin typeface="Cambria Math" panose="02040503050406030204" pitchFamily="18" charset="0"/>
                          </a:rPr>
                          <m:t>𝟏</m:t>
                        </m:r>
                      </m:num>
                      <m:den>
                        <m:r>
                          <a:rPr lang="vi-VN" altLang="en-US" sz="4000" b="1" i="1" smtClean="0">
                            <a:solidFill>
                              <a:srgbClr val="00B050"/>
                            </a:solidFill>
                            <a:latin typeface="Cambria Math" panose="02040503050406030204" pitchFamily="18" charset="0"/>
                          </a:rPr>
                          <m:t>𝟏𝟐</m:t>
                        </m:r>
                      </m:den>
                    </m:f>
                  </m:oMath>
                </a14:m>
                <a:endParaRPr lang="en-US" altLang="en-US" sz="4000" b="1" dirty="0">
                  <a:solidFill>
                    <a:srgbClr val="00B050"/>
                  </a:solidFill>
                  <a:latin typeface="Times New Roman" panose="02020603050405020304" pitchFamily="18" charset="0"/>
                </a:endParaRPr>
              </a:p>
            </p:txBody>
          </p:sp>
        </mc:Choice>
        <mc:Fallback>
          <p:sp>
            <p:nvSpPr>
              <p:cNvPr id="11" name="Text Box 17"/>
              <p:cNvSpPr txBox="1">
                <a:spLocks noRot="1" noChangeAspect="1" noMove="1" noResize="1" noEditPoints="1" noAdjustHandles="1" noChangeArrowheads="1" noChangeShapeType="1" noTextEdit="1"/>
              </p:cNvSpPr>
              <p:nvPr/>
            </p:nvSpPr>
            <p:spPr bwMode="auto">
              <a:xfrm>
                <a:off x="5927732" y="2708300"/>
                <a:ext cx="5456548" cy="978538"/>
              </a:xfrm>
              <a:prstGeom prst="rect">
                <a:avLst/>
              </a:prstGeom>
              <a:blipFill rotWithShape="0">
                <a:blip r:embed="rId7"/>
                <a:stretch>
                  <a:fillRect l="-3906" b="-11801"/>
                </a:stretch>
              </a:blipFill>
              <a:ln>
                <a:noFill/>
              </a:ln>
              <a:extLst/>
            </p:spPr>
            <p:txBody>
              <a:bodyPr/>
              <a:lstStyle/>
              <a:p>
                <a:r>
                  <a:rPr lang="en-GB">
                    <a:noFill/>
                  </a:rPr>
                  <a:t> </a:t>
                </a:r>
              </a:p>
            </p:txBody>
          </p:sp>
        </mc:Fallback>
      </mc:AlternateContent>
      <p:sp>
        <p:nvSpPr>
          <p:cNvPr id="12" name="Text Box 17"/>
          <p:cNvSpPr txBox="1">
            <a:spLocks noChangeArrowheads="1"/>
          </p:cNvSpPr>
          <p:nvPr/>
        </p:nvSpPr>
        <p:spPr bwMode="auto">
          <a:xfrm>
            <a:off x="5185472" y="4502304"/>
            <a:ext cx="135137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vi-VN" altLang="en-US" sz="4000" b="1" dirty="0" smtClean="0">
                <a:solidFill>
                  <a:srgbClr val="00B050"/>
                </a:solidFill>
                <a:latin typeface="Times New Roman" panose="02020603050405020304" pitchFamily="18" charset="0"/>
              </a:rPr>
              <a:t>= 2</a:t>
            </a:r>
            <a:endParaRPr lang="en-US" altLang="en-US" sz="4000" b="1" dirty="0">
              <a:solidFill>
                <a:srgbClr val="00B050"/>
              </a:solidFill>
              <a:latin typeface="Times New Roman" panose="02020603050405020304" pitchFamily="18" charset="0"/>
            </a:endParaRPr>
          </a:p>
        </p:txBody>
      </p:sp>
      <mc:AlternateContent xmlns:mc="http://schemas.openxmlformats.org/markup-compatibility/2006">
        <mc:Choice xmlns:a14="http://schemas.microsoft.com/office/drawing/2010/main" Requires="a14">
          <p:sp>
            <p:nvSpPr>
              <p:cNvPr id="13" name="Text Box 17"/>
              <p:cNvSpPr txBox="1">
                <a:spLocks noChangeArrowheads="1"/>
              </p:cNvSpPr>
              <p:nvPr/>
            </p:nvSpPr>
            <p:spPr bwMode="auto">
              <a:xfrm>
                <a:off x="3186825" y="4295002"/>
                <a:ext cx="2560349" cy="106715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14:m>
                  <m:oMath xmlns:m="http://schemas.openxmlformats.org/officeDocument/2006/math">
                    <m:r>
                      <a:rPr lang="vi-VN" altLang="en-US" sz="4400" b="1" i="1" dirty="0" smtClean="0">
                        <a:solidFill>
                          <a:srgbClr val="00B050"/>
                        </a:solidFill>
                        <a:latin typeface="Cambria Math" panose="02040503050406030204" pitchFamily="18" charset="0"/>
                      </a:rPr>
                      <m:t>=</m:t>
                    </m:r>
                    <m:f>
                      <m:fPr>
                        <m:ctrlPr>
                          <a:rPr lang="vi-VN" altLang="en-US" sz="4400" b="1" i="1" dirty="0" smtClean="0">
                            <a:solidFill>
                              <a:srgbClr val="00B050"/>
                            </a:solidFill>
                            <a:latin typeface="Cambria Math" panose="02040503050406030204" pitchFamily="18" charset="0"/>
                          </a:rPr>
                        </m:ctrlPr>
                      </m:fPr>
                      <m:num>
                        <m:r>
                          <a:rPr lang="vi-VN" altLang="en-US" sz="4400" b="1" i="1" dirty="0" smtClean="0">
                            <a:solidFill>
                              <a:srgbClr val="00B050"/>
                            </a:solidFill>
                            <a:latin typeface="Cambria Math" panose="02040503050406030204" pitchFamily="18" charset="0"/>
                          </a:rPr>
                          <m:t>𝟏</m:t>
                        </m:r>
                      </m:num>
                      <m:den>
                        <m:r>
                          <a:rPr lang="vi-VN" altLang="en-US" sz="4400" b="1" i="1" dirty="0" smtClean="0">
                            <a:solidFill>
                              <a:srgbClr val="00B050"/>
                            </a:solidFill>
                            <a:latin typeface="Cambria Math" panose="02040503050406030204" pitchFamily="18" charset="0"/>
                          </a:rPr>
                          <m:t>𝟔</m:t>
                        </m:r>
                      </m:den>
                    </m:f>
                    <m:r>
                      <a:rPr lang="vi-VN" altLang="en-US" sz="4400" b="1" i="0" dirty="0" smtClean="0">
                        <a:solidFill>
                          <a:srgbClr val="00B050"/>
                        </a:solidFill>
                        <a:latin typeface="Cambria Math" panose="02040503050406030204" pitchFamily="18" charset="0"/>
                      </a:rPr>
                      <m:t>𝐱</m:t>
                    </m:r>
                  </m:oMath>
                </a14:m>
                <a:r>
                  <a:rPr lang="vi-VN" altLang="en-US" sz="4400" b="1" dirty="0" smtClean="0">
                    <a:solidFill>
                      <a:srgbClr val="00B050"/>
                    </a:solidFill>
                    <a:latin typeface="Times New Roman" panose="02020603050405020304" pitchFamily="18" charset="0"/>
                  </a:rPr>
                  <a:t> 12</a:t>
                </a:r>
                <a:endParaRPr lang="en-US" altLang="en-US" sz="4400" b="1" dirty="0">
                  <a:solidFill>
                    <a:srgbClr val="00B050"/>
                  </a:solidFill>
                  <a:latin typeface="Times New Roman" panose="02020603050405020304" pitchFamily="18" charset="0"/>
                </a:endParaRPr>
              </a:p>
            </p:txBody>
          </p:sp>
        </mc:Choice>
        <mc:Fallback>
          <p:sp>
            <p:nvSpPr>
              <p:cNvPr id="13" name="Text Box 17"/>
              <p:cNvSpPr txBox="1">
                <a:spLocks noRot="1" noChangeAspect="1" noMove="1" noResize="1" noEditPoints="1" noAdjustHandles="1" noChangeArrowheads="1" noChangeShapeType="1" noTextEdit="1"/>
              </p:cNvSpPr>
              <p:nvPr/>
            </p:nvSpPr>
            <p:spPr bwMode="auto">
              <a:xfrm>
                <a:off x="3186825" y="4295002"/>
                <a:ext cx="2560349" cy="1067152"/>
              </a:xfrm>
              <a:prstGeom prst="rect">
                <a:avLst/>
              </a:prstGeom>
              <a:blipFill rotWithShape="0">
                <a:blip r:embed="rId8"/>
                <a:stretch>
                  <a:fillRect b="-12571"/>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14" name="Text Box 17"/>
              <p:cNvSpPr txBox="1">
                <a:spLocks noChangeArrowheads="1"/>
              </p:cNvSpPr>
              <p:nvPr/>
            </p:nvSpPr>
            <p:spPr bwMode="auto">
              <a:xfrm>
                <a:off x="1954157" y="4260732"/>
                <a:ext cx="1351370" cy="112947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14:m>
                  <m:oMathPara xmlns:m="http://schemas.openxmlformats.org/officeDocument/2006/math">
                    <m:oMathParaPr>
                      <m:jc m:val="centerGroup"/>
                    </m:oMathParaPr>
                    <m:oMath xmlns:m="http://schemas.openxmlformats.org/officeDocument/2006/math">
                      <m:f>
                        <m:fPr>
                          <m:ctrlPr>
                            <a:rPr lang="vi-VN" altLang="en-US" sz="3600" b="1" i="1" dirty="0" smtClean="0">
                              <a:solidFill>
                                <a:srgbClr val="00B050"/>
                              </a:solidFill>
                              <a:latin typeface="Cambria Math" panose="02040503050406030204" pitchFamily="18" charset="0"/>
                            </a:rPr>
                          </m:ctrlPr>
                        </m:fPr>
                        <m:num>
                          <m:r>
                            <a:rPr lang="vi-VN" altLang="en-US" sz="3600" b="1" i="1" dirty="0" smtClean="0">
                              <a:solidFill>
                                <a:srgbClr val="00B050"/>
                              </a:solidFill>
                              <a:latin typeface="Cambria Math" panose="02040503050406030204" pitchFamily="18" charset="0"/>
                            </a:rPr>
                            <m:t>𝟏</m:t>
                          </m:r>
                        </m:num>
                        <m:den>
                          <m:r>
                            <a:rPr lang="vi-VN" altLang="en-US" sz="3600" b="1" i="1" dirty="0" smtClean="0">
                              <a:solidFill>
                                <a:srgbClr val="00B050"/>
                              </a:solidFill>
                              <a:latin typeface="Cambria Math" panose="02040503050406030204" pitchFamily="18" charset="0"/>
                            </a:rPr>
                            <m:t>𝟔</m:t>
                          </m:r>
                        </m:den>
                      </m:f>
                      <m:r>
                        <a:rPr lang="vi-VN" altLang="en-US" sz="3600" b="1" i="1" dirty="0" smtClean="0">
                          <a:solidFill>
                            <a:srgbClr val="00B050"/>
                          </a:solidFill>
                          <a:latin typeface="Cambria Math" panose="02040503050406030204" pitchFamily="18" charset="0"/>
                        </a:rPr>
                        <m:t>:</m:t>
                      </m:r>
                      <m:f>
                        <m:fPr>
                          <m:ctrlPr>
                            <a:rPr lang="vi-VN" altLang="en-US" sz="3600" b="1" i="1" dirty="0" smtClean="0">
                              <a:solidFill>
                                <a:srgbClr val="00B050"/>
                              </a:solidFill>
                              <a:latin typeface="Cambria Math" panose="02040503050406030204" pitchFamily="18" charset="0"/>
                            </a:rPr>
                          </m:ctrlPr>
                        </m:fPr>
                        <m:num>
                          <m:r>
                            <a:rPr lang="vi-VN" altLang="en-US" sz="3600" b="1" i="1" dirty="0" smtClean="0">
                              <a:solidFill>
                                <a:srgbClr val="00B050"/>
                              </a:solidFill>
                              <a:latin typeface="Cambria Math" panose="02040503050406030204" pitchFamily="18" charset="0"/>
                            </a:rPr>
                            <m:t>𝟏</m:t>
                          </m:r>
                        </m:num>
                        <m:den>
                          <m:r>
                            <a:rPr lang="vi-VN" altLang="en-US" sz="3600" b="1" i="1" dirty="0" smtClean="0">
                              <a:solidFill>
                                <a:srgbClr val="00B050"/>
                              </a:solidFill>
                              <a:latin typeface="Cambria Math" panose="02040503050406030204" pitchFamily="18" charset="0"/>
                            </a:rPr>
                            <m:t>𝟏𝟐</m:t>
                          </m:r>
                        </m:den>
                      </m:f>
                      <m:r>
                        <a:rPr lang="vi-VN" altLang="en-US" sz="3600" b="1" i="1" dirty="0" smtClean="0">
                          <a:solidFill>
                            <a:srgbClr val="00B050"/>
                          </a:solidFill>
                          <a:latin typeface="Cambria Math" panose="02040503050406030204" pitchFamily="18" charset="0"/>
                        </a:rPr>
                        <m:t> </m:t>
                      </m:r>
                    </m:oMath>
                  </m:oMathPara>
                </a14:m>
                <a:endParaRPr lang="en-US" altLang="en-US" sz="3600" b="1" dirty="0">
                  <a:solidFill>
                    <a:srgbClr val="00B050"/>
                  </a:solidFill>
                  <a:latin typeface="Times New Roman" panose="02020603050405020304" pitchFamily="18" charset="0"/>
                </a:endParaRPr>
              </a:p>
            </p:txBody>
          </p:sp>
        </mc:Choice>
        <mc:Fallback>
          <p:sp>
            <p:nvSpPr>
              <p:cNvPr id="14" name="Text Box 17"/>
              <p:cNvSpPr txBox="1">
                <a:spLocks noRot="1" noChangeAspect="1" noMove="1" noResize="1" noEditPoints="1" noAdjustHandles="1" noChangeArrowheads="1" noChangeShapeType="1" noTextEdit="1"/>
              </p:cNvSpPr>
              <p:nvPr/>
            </p:nvSpPr>
            <p:spPr bwMode="auto">
              <a:xfrm>
                <a:off x="1954157" y="4260732"/>
                <a:ext cx="1351370" cy="1129476"/>
              </a:xfrm>
              <a:prstGeom prst="rect">
                <a:avLst/>
              </a:prstGeom>
              <a:blipFill rotWithShape="0">
                <a:blip r:embed="rId9"/>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15" name="Text Box 17"/>
              <p:cNvSpPr txBox="1">
                <a:spLocks noChangeArrowheads="1"/>
              </p:cNvSpPr>
              <p:nvPr/>
            </p:nvSpPr>
            <p:spPr bwMode="auto">
              <a:xfrm>
                <a:off x="5927732" y="4365268"/>
                <a:ext cx="5456548" cy="981487"/>
              </a:xfrm>
              <a:prstGeom prst="rect">
                <a:avLst/>
              </a:prstGeom>
              <a:noFill/>
              <a:ln>
                <a:noFill/>
              </a:ln>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vi-VN" altLang="en-US" sz="4000" b="1" dirty="0" smtClean="0">
                    <a:solidFill>
                      <a:srgbClr val="00B050"/>
                    </a:solidFill>
                    <a:latin typeface="Times New Roman" panose="02020603050405020304" pitchFamily="18" charset="0"/>
                  </a:rPr>
                  <a:t>.Vậy: </a:t>
                </a:r>
                <a14:m>
                  <m:oMath xmlns:m="http://schemas.openxmlformats.org/officeDocument/2006/math">
                    <m:f>
                      <m:fPr>
                        <m:ctrlPr>
                          <a:rPr lang="vi-VN" altLang="en-US" sz="4000" b="1" i="1" smtClean="0">
                            <a:solidFill>
                              <a:srgbClr val="00B050"/>
                            </a:solidFill>
                            <a:latin typeface="Cambria Math" panose="02040503050406030204" pitchFamily="18" charset="0"/>
                          </a:rPr>
                        </m:ctrlPr>
                      </m:fPr>
                      <m:num>
                        <m:r>
                          <a:rPr lang="vi-VN" altLang="en-US" sz="4000" b="1" i="1" smtClean="0">
                            <a:solidFill>
                              <a:srgbClr val="00B050"/>
                            </a:solidFill>
                            <a:latin typeface="Cambria Math" panose="02040503050406030204" pitchFamily="18" charset="0"/>
                          </a:rPr>
                          <m:t>𝟏</m:t>
                        </m:r>
                      </m:num>
                      <m:den>
                        <m:r>
                          <a:rPr lang="vi-VN" altLang="en-US" sz="4000" b="1" i="1" smtClean="0">
                            <a:solidFill>
                              <a:srgbClr val="00B050"/>
                            </a:solidFill>
                            <a:latin typeface="Cambria Math" panose="02040503050406030204" pitchFamily="18" charset="0"/>
                          </a:rPr>
                          <m:t>𝟔</m:t>
                        </m:r>
                      </m:den>
                    </m:f>
                  </m:oMath>
                </a14:m>
                <a:r>
                  <a:rPr lang="vi-VN" altLang="en-US" sz="4000" b="1" dirty="0" smtClean="0">
                    <a:solidFill>
                      <a:srgbClr val="00B050"/>
                    </a:solidFill>
                    <a:latin typeface="Times New Roman" panose="02020603050405020304" pitchFamily="18" charset="0"/>
                  </a:rPr>
                  <a:t> gấp 2 lần </a:t>
                </a:r>
                <a14:m>
                  <m:oMath xmlns:m="http://schemas.openxmlformats.org/officeDocument/2006/math">
                    <m:f>
                      <m:fPr>
                        <m:ctrlPr>
                          <a:rPr lang="vi-VN" altLang="en-US" sz="4000" b="1" i="1" smtClean="0">
                            <a:solidFill>
                              <a:srgbClr val="00B050"/>
                            </a:solidFill>
                            <a:latin typeface="Cambria Math" panose="02040503050406030204" pitchFamily="18" charset="0"/>
                          </a:rPr>
                        </m:ctrlPr>
                      </m:fPr>
                      <m:num>
                        <m:r>
                          <a:rPr lang="vi-VN" altLang="en-US" sz="4000" b="1" i="1" smtClean="0">
                            <a:solidFill>
                              <a:srgbClr val="00B050"/>
                            </a:solidFill>
                            <a:latin typeface="Cambria Math" panose="02040503050406030204" pitchFamily="18" charset="0"/>
                          </a:rPr>
                          <m:t>𝟏</m:t>
                        </m:r>
                      </m:num>
                      <m:den>
                        <m:r>
                          <a:rPr lang="vi-VN" altLang="en-US" sz="4000" b="1" i="1" smtClean="0">
                            <a:solidFill>
                              <a:srgbClr val="00B050"/>
                            </a:solidFill>
                            <a:latin typeface="Cambria Math" panose="02040503050406030204" pitchFamily="18" charset="0"/>
                          </a:rPr>
                          <m:t>𝟏𝟐</m:t>
                        </m:r>
                      </m:den>
                    </m:f>
                  </m:oMath>
                </a14:m>
                <a:endParaRPr lang="en-US" altLang="en-US" sz="4000" b="1" dirty="0">
                  <a:solidFill>
                    <a:srgbClr val="00B050"/>
                  </a:solidFill>
                  <a:latin typeface="Times New Roman" panose="02020603050405020304" pitchFamily="18" charset="0"/>
                </a:endParaRPr>
              </a:p>
            </p:txBody>
          </p:sp>
        </mc:Choice>
        <mc:Fallback>
          <p:sp>
            <p:nvSpPr>
              <p:cNvPr id="15" name="Text Box 17"/>
              <p:cNvSpPr txBox="1">
                <a:spLocks noRot="1" noChangeAspect="1" noMove="1" noResize="1" noEditPoints="1" noAdjustHandles="1" noChangeArrowheads="1" noChangeShapeType="1" noTextEdit="1"/>
              </p:cNvSpPr>
              <p:nvPr/>
            </p:nvSpPr>
            <p:spPr bwMode="auto">
              <a:xfrm>
                <a:off x="5927732" y="4365268"/>
                <a:ext cx="5456548" cy="981487"/>
              </a:xfrm>
              <a:prstGeom prst="rect">
                <a:avLst/>
              </a:prstGeom>
              <a:blipFill rotWithShape="0">
                <a:blip r:embed="rId10"/>
                <a:stretch>
                  <a:fillRect l="-3906" b="-11801"/>
                </a:stretch>
              </a:blipFill>
              <a:ln>
                <a:noFill/>
              </a:ln>
              <a:extLst/>
            </p:spPr>
            <p:txBody>
              <a:bodyPr/>
              <a:lstStyle/>
              <a:p>
                <a:r>
                  <a:rPr lang="en-GB">
                    <a:noFill/>
                  </a:rPr>
                  <a:t> </a:t>
                </a:r>
              </a:p>
            </p:txBody>
          </p:sp>
        </mc:Fallback>
      </mc:AlternateContent>
    </p:spTree>
    <p:extLst>
      <p:ext uri="{BB962C8B-B14F-4D97-AF65-F5344CB8AC3E}">
        <p14:creationId xmlns:p14="http://schemas.microsoft.com/office/powerpoint/2010/main" val="389221906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linds(horizont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linds(horizontal)">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linds(horizontal)">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blinds(horizontal)">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blinds(horizontal)">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blinds(horizontal)">
                                      <p:cBhvr>
                                        <p:cTn id="47" dur="500"/>
                                        <p:tgtEl>
                                          <p:spTgt spid="14"/>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blinds(horizontal)">
                                      <p:cBhvr>
                                        <p:cTn id="52" dur="500"/>
                                        <p:tgtEl>
                                          <p:spTgt spid="13"/>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blinds(horizontal)">
                                      <p:cBhvr>
                                        <p:cTn id="57" dur="500"/>
                                        <p:tgtEl>
                                          <p:spTgt spid="12"/>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blinds(horizontal)">
                                      <p:cBhvr>
                                        <p:cTn id="6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animBg="1"/>
      <p:bldP spid="8" grpId="0"/>
      <p:bldP spid="9" grpId="0"/>
      <p:bldP spid="10" grpId="0"/>
      <p:bldP spid="11" grpId="0"/>
      <p:bldP spid="12" grpId="0"/>
      <p:bldP spid="13" grpId="0"/>
      <p:bldP spid="14" grpId="0"/>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2">
            <a:extLst>
              <a:ext uri="{FF2B5EF4-FFF2-40B4-BE49-F238E27FC236}">
                <a16:creationId xmlns:a16="http://schemas.microsoft.com/office/drawing/2014/main" xmlns="" id="{22497392-F581-43E5-8BBF-5BB63BCB3850}"/>
              </a:ext>
            </a:extLst>
          </p:cNvPr>
          <p:cNvPicPr>
            <a:picLocks noChangeAspect="1"/>
          </p:cNvPicPr>
          <p:nvPr/>
        </p:nvPicPr>
        <p:blipFill rotWithShape="1">
          <a:blip r:embed="rId2">
            <a:extLst>
              <a:ext uri="{28A0092B-C50C-407E-A947-70E740481C1C}">
                <a14:useLocalDpi xmlns:a14="http://schemas.microsoft.com/office/drawing/2010/main" val="0"/>
              </a:ext>
            </a:extLst>
          </a:blip>
          <a:srcRect l="17601" t="61811" r="22876" b="725"/>
          <a:stretch/>
        </p:blipFill>
        <p:spPr>
          <a:xfrm>
            <a:off x="3119953" y="4401634"/>
            <a:ext cx="8859499" cy="2386012"/>
          </a:xfrm>
          <a:prstGeom prst="rect">
            <a:avLst/>
          </a:prstGeom>
        </p:spPr>
      </p:pic>
      <p:pic>
        <p:nvPicPr>
          <p:cNvPr id="3" name="图片 2">
            <a:extLst>
              <a:ext uri="{FF2B5EF4-FFF2-40B4-BE49-F238E27FC236}">
                <a16:creationId xmlns:a16="http://schemas.microsoft.com/office/drawing/2014/main" xmlns="" id="{85FFDF4C-53F5-4CCB-905F-A5787B57B634}"/>
              </a:ext>
            </a:extLst>
          </p:cNvPr>
          <p:cNvPicPr>
            <a:picLocks noChangeAspect="1"/>
          </p:cNvPicPr>
          <p:nvPr/>
        </p:nvPicPr>
        <p:blipFill rotWithShape="1">
          <a:blip r:embed="rId3">
            <a:extLst>
              <a:ext uri="{28A0092B-C50C-407E-A947-70E740481C1C}">
                <a14:useLocalDpi xmlns:a14="http://schemas.microsoft.com/office/drawing/2010/main" val="0"/>
              </a:ext>
            </a:extLst>
          </a:blip>
          <a:srcRect l="4305" t="5109" r="29408" b="32774"/>
          <a:stretch/>
        </p:blipFill>
        <p:spPr>
          <a:xfrm>
            <a:off x="378724" y="275774"/>
            <a:ext cx="11434555" cy="4628273"/>
          </a:xfrm>
          <a:prstGeom prst="rect">
            <a:avLst/>
          </a:prstGeom>
        </p:spPr>
      </p:pic>
      <p:pic>
        <p:nvPicPr>
          <p:cNvPr id="5" name="图片 9">
            <a:extLst>
              <a:ext uri="{FF2B5EF4-FFF2-40B4-BE49-F238E27FC236}">
                <a16:creationId xmlns:a16="http://schemas.microsoft.com/office/drawing/2014/main" xmlns="" id="{1D73C2A3-D074-4E7C-9965-5A5DB75DD18B}"/>
              </a:ext>
            </a:extLst>
          </p:cNvPr>
          <p:cNvPicPr>
            <a:picLocks noChangeAspect="1"/>
          </p:cNvPicPr>
          <p:nvPr/>
        </p:nvPicPr>
        <p:blipFill rotWithShape="1">
          <a:blip r:embed="rId4">
            <a:extLst>
              <a:ext uri="{28A0092B-C50C-407E-A947-70E740481C1C}">
                <a14:useLocalDpi xmlns:a14="http://schemas.microsoft.com/office/drawing/2010/main" val="0"/>
              </a:ext>
            </a:extLst>
          </a:blip>
          <a:srcRect t="55220" r="78499"/>
          <a:stretch/>
        </p:blipFill>
        <p:spPr>
          <a:xfrm>
            <a:off x="1" y="3930806"/>
            <a:ext cx="3286127" cy="2956225"/>
          </a:xfrm>
          <a:prstGeom prst="rect">
            <a:avLst/>
          </a:prstGeom>
        </p:spPr>
      </p:pic>
      <p:sp>
        <p:nvSpPr>
          <p:cNvPr id="6" name="文本框 16">
            <a:extLst>
              <a:ext uri="{FF2B5EF4-FFF2-40B4-BE49-F238E27FC236}">
                <a16:creationId xmlns:a16="http://schemas.microsoft.com/office/drawing/2014/main" xmlns="" id="{BDF34E9A-C97D-4DC3-B39E-9BE4705BA666}"/>
              </a:ext>
            </a:extLst>
          </p:cNvPr>
          <p:cNvSpPr txBox="1"/>
          <p:nvPr/>
        </p:nvSpPr>
        <p:spPr>
          <a:xfrm>
            <a:off x="1643064" y="1617824"/>
            <a:ext cx="9056980" cy="1441760"/>
          </a:xfrm>
          <a:prstGeom prst="rect">
            <a:avLst/>
          </a:prstGeom>
          <a:noFill/>
        </p:spPr>
        <p:txBody>
          <a:bodyPr wrap="square" lIns="86697" tIns="43348" rIns="86697" bIns="43348" rtlCol="0">
            <a:spAutoFit/>
          </a:bodyPr>
          <a:lstStyle/>
          <a:p>
            <a:pPr algn="ctr">
              <a:buNone/>
            </a:pPr>
            <a:r>
              <a:rPr lang="vi-VN" altLang="zh-CN" sz="8800" b="1" dirty="0" smtClean="0">
                <a:solidFill>
                  <a:srgbClr val="00B050"/>
                </a:solidFill>
                <a:latin typeface="Amazone" panose="03020702060507090A04" pitchFamily="66" charset="0"/>
                <a:ea typeface="+mj-ea"/>
                <a:cs typeface="Arial" panose="020B0604020202020204" pitchFamily="34" charset="0"/>
              </a:rPr>
              <a:t>Trò chơi:</a:t>
            </a:r>
          </a:p>
        </p:txBody>
      </p:sp>
    </p:spTree>
    <p:extLst>
      <p:ext uri="{BB962C8B-B14F-4D97-AF65-F5344CB8AC3E}">
        <p14:creationId xmlns:p14="http://schemas.microsoft.com/office/powerpoint/2010/main" val="3987420979"/>
      </p:ext>
    </p:extLst>
  </p:cSld>
  <p:clrMapOvr>
    <a:masterClrMapping/>
  </p:clrMapOvr>
  <p:transition spd="slow" advTm="3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42" presetClass="entr" presetSubtype="0" fill="hold" nodeType="withEffect">
                                  <p:stCondLst>
                                    <p:cond delay="25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22" presetClass="entr" presetSubtype="8" fill="hold" nodeType="withEffect">
                                  <p:stCondLst>
                                    <p:cond delay="25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1"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6" presetClass="emph" presetSubtype="0" fill="hold" grpId="0" nodeType="clickEffect">
                                  <p:stCondLst>
                                    <p:cond delay="0"/>
                                  </p:stCondLst>
                                  <p:childTnLst>
                                    <p:animEffect transition="out" filter="fade">
                                      <p:cBhvr>
                                        <p:cTn id="26" dur="500" tmFilter="0, 0; .2, .5; .8, .5; 1, 0"/>
                                        <p:tgtEl>
                                          <p:spTgt spid="6"/>
                                        </p:tgtEl>
                                      </p:cBhvr>
                                    </p:animEffect>
                                    <p:animScale>
                                      <p:cBhvr>
                                        <p:cTn id="27" dur="250" autoRev="1"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97506" y="1001632"/>
            <a:ext cx="990600" cy="852487"/>
          </a:xfrm>
          <a:prstGeom prst="rect">
            <a:avLst/>
          </a:prstGeom>
          <a:solidFill>
            <a:srgbClr val="FFFF99"/>
          </a:solidFill>
          <a:ln w="9525">
            <a:solidFill>
              <a:srgbClr val="FFFF99"/>
            </a:solidFill>
            <a:miter lim="800000"/>
            <a:headEnd/>
            <a:tailEnd/>
          </a:ln>
        </p:spPr>
      </p:pic>
      <p:sp>
        <p:nvSpPr>
          <p:cNvPr id="5174" name="Text Box 54"/>
          <p:cNvSpPr txBox="1">
            <a:spLocks noChangeArrowheads="1"/>
          </p:cNvSpPr>
          <p:nvPr/>
        </p:nvSpPr>
        <p:spPr bwMode="auto">
          <a:xfrm>
            <a:off x="9880082" y="847644"/>
            <a:ext cx="423863"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6000" b="1">
                <a:solidFill>
                  <a:srgbClr val="FFFF00"/>
                </a:solidFill>
                <a:latin typeface="Times New Roman" panose="02020603050405020304" pitchFamily="18" charset="0"/>
              </a:rPr>
              <a:t>s</a:t>
            </a:r>
          </a:p>
        </p:txBody>
      </p:sp>
      <p:sp>
        <p:nvSpPr>
          <p:cNvPr id="19460" name="Text Box 76"/>
          <p:cNvSpPr txBox="1">
            <a:spLocks noChangeArrowheads="1"/>
          </p:cNvSpPr>
          <p:nvPr/>
        </p:nvSpPr>
        <p:spPr bwMode="auto">
          <a:xfrm>
            <a:off x="3130550" y="350836"/>
            <a:ext cx="5623810" cy="519113"/>
          </a:xfrm>
          <a:prstGeom prst="rect">
            <a:avLst/>
          </a:prstGeom>
          <a:ln/>
        </p:spPr>
        <p:style>
          <a:lnRef idx="2">
            <a:schemeClr val="accent1"/>
          </a:lnRef>
          <a:fillRef idx="1">
            <a:schemeClr val="lt1"/>
          </a:fillRef>
          <a:effectRef idx="0">
            <a:schemeClr val="accent1"/>
          </a:effectRef>
          <a:fontRef idx="minor">
            <a:schemeClr val="dk1"/>
          </a:fontRef>
        </p:style>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2800" b="1" dirty="0" err="1">
                <a:solidFill>
                  <a:srgbClr val="FF0000"/>
                </a:solidFill>
                <a:latin typeface="Times New Roman" panose="02020603050405020304" pitchFamily="18" charset="0"/>
              </a:rPr>
              <a:t>Đúng</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ghi</a:t>
            </a:r>
            <a:r>
              <a:rPr lang="en-US" altLang="en-US" sz="2800" b="1" dirty="0">
                <a:solidFill>
                  <a:srgbClr val="FF0000"/>
                </a:solidFill>
                <a:latin typeface="Times New Roman" panose="02020603050405020304" pitchFamily="18" charset="0"/>
              </a:rPr>
              <a:t> Đ ; Sai </a:t>
            </a:r>
            <a:r>
              <a:rPr lang="en-US" altLang="en-US" sz="2800" b="1" dirty="0" err="1">
                <a:solidFill>
                  <a:srgbClr val="FF0000"/>
                </a:solidFill>
                <a:latin typeface="Times New Roman" panose="02020603050405020304" pitchFamily="18" charset="0"/>
              </a:rPr>
              <a:t>ghi</a:t>
            </a:r>
            <a:r>
              <a:rPr lang="en-US" altLang="en-US" sz="2800" b="1" dirty="0">
                <a:solidFill>
                  <a:srgbClr val="FF0000"/>
                </a:solidFill>
                <a:latin typeface="Times New Roman" panose="02020603050405020304" pitchFamily="18" charset="0"/>
              </a:rPr>
              <a:t> S </a:t>
            </a:r>
            <a:r>
              <a:rPr lang="en-US" altLang="en-US" sz="2800" b="1" dirty="0" err="1">
                <a:solidFill>
                  <a:srgbClr val="FF0000"/>
                </a:solidFill>
                <a:latin typeface="Times New Roman" panose="02020603050405020304" pitchFamily="18" charset="0"/>
              </a:rPr>
              <a:t>vào</a:t>
            </a:r>
            <a:r>
              <a:rPr lang="en-US" altLang="en-US" sz="2800" b="1" dirty="0">
                <a:solidFill>
                  <a:srgbClr val="FF0000"/>
                </a:solidFill>
                <a:latin typeface="Times New Roman" panose="02020603050405020304" pitchFamily="18" charset="0"/>
              </a:rPr>
              <a:t> ô </a:t>
            </a:r>
            <a:r>
              <a:rPr lang="en-US" altLang="en-US" sz="2800" b="1" dirty="0" err="1">
                <a:solidFill>
                  <a:srgbClr val="FF0000"/>
                </a:solidFill>
                <a:latin typeface="Times New Roman" panose="02020603050405020304" pitchFamily="18" charset="0"/>
              </a:rPr>
              <a:t>trống</a:t>
            </a:r>
            <a:endParaRPr lang="en-US" altLang="en-US" sz="2800" b="1" dirty="0">
              <a:solidFill>
                <a:srgbClr val="FF0000"/>
              </a:solidFill>
              <a:latin typeface="Times New Roman" panose="02020603050405020304" pitchFamily="18" charset="0"/>
            </a:endParaRPr>
          </a:p>
        </p:txBody>
      </p:sp>
      <p:pic>
        <p:nvPicPr>
          <p:cNvPr id="19461" name="Picture 8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97506" y="2085893"/>
            <a:ext cx="990600" cy="852488"/>
          </a:xfrm>
          <a:prstGeom prst="rect">
            <a:avLst/>
          </a:prstGeom>
          <a:solidFill>
            <a:srgbClr val="FFFF99"/>
          </a:solidFill>
          <a:ln w="9525">
            <a:solidFill>
              <a:srgbClr val="FFFF99"/>
            </a:solidFill>
            <a:miter lim="800000"/>
            <a:headEnd/>
            <a:tailEnd/>
          </a:ln>
        </p:spPr>
      </p:pic>
      <p:pic>
        <p:nvPicPr>
          <p:cNvPr id="19462" name="Picture 9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54656" y="4224987"/>
            <a:ext cx="990600" cy="852487"/>
          </a:xfrm>
          <a:prstGeom prst="rect">
            <a:avLst/>
          </a:prstGeom>
          <a:solidFill>
            <a:srgbClr val="FFFF99"/>
          </a:solidFill>
          <a:ln w="9525">
            <a:solidFill>
              <a:srgbClr val="FFFF99"/>
            </a:solidFill>
            <a:miter lim="800000"/>
            <a:headEnd/>
            <a:tailEnd/>
          </a:ln>
        </p:spPr>
      </p:pic>
      <p:sp>
        <p:nvSpPr>
          <p:cNvPr id="5211" name="Text Box 91"/>
          <p:cNvSpPr txBox="1">
            <a:spLocks noChangeArrowheads="1"/>
          </p:cNvSpPr>
          <p:nvPr/>
        </p:nvSpPr>
        <p:spPr bwMode="auto">
          <a:xfrm>
            <a:off x="9788006" y="2106531"/>
            <a:ext cx="609600"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4800" b="1">
                <a:solidFill>
                  <a:srgbClr val="FFFF00"/>
                </a:solidFill>
                <a:latin typeface="Times New Roman" panose="02020603050405020304" pitchFamily="18" charset="0"/>
              </a:rPr>
              <a:t>Đ</a:t>
            </a:r>
          </a:p>
        </p:txBody>
      </p:sp>
      <p:sp>
        <p:nvSpPr>
          <p:cNvPr id="5213" name="Text Box 93"/>
          <p:cNvSpPr txBox="1">
            <a:spLocks noChangeArrowheads="1"/>
          </p:cNvSpPr>
          <p:nvPr/>
        </p:nvSpPr>
        <p:spPr bwMode="auto">
          <a:xfrm>
            <a:off x="9880082" y="4085287"/>
            <a:ext cx="576263"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6000" b="1">
                <a:solidFill>
                  <a:srgbClr val="FFFF00"/>
                </a:solidFill>
                <a:latin typeface="Times New Roman" panose="02020603050405020304" pitchFamily="18" charset="0"/>
              </a:rPr>
              <a:t>s</a:t>
            </a:r>
          </a:p>
        </p:txBody>
      </p:sp>
      <p:pic>
        <p:nvPicPr>
          <p:cNvPr id="19465" name="Picture 1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54656" y="5420373"/>
            <a:ext cx="990600" cy="852488"/>
          </a:xfrm>
          <a:prstGeom prst="rect">
            <a:avLst/>
          </a:prstGeom>
          <a:solidFill>
            <a:srgbClr val="FFFF99"/>
          </a:solidFill>
          <a:ln w="9525">
            <a:solidFill>
              <a:srgbClr val="FFFF99"/>
            </a:solidFill>
            <a:miter lim="800000"/>
            <a:headEnd/>
            <a:tailEnd/>
          </a:ln>
        </p:spPr>
      </p:pic>
      <p:sp>
        <p:nvSpPr>
          <p:cNvPr id="5246" name="Text Box 126"/>
          <p:cNvSpPr txBox="1">
            <a:spLocks noChangeArrowheads="1"/>
          </p:cNvSpPr>
          <p:nvPr/>
        </p:nvSpPr>
        <p:spPr bwMode="auto">
          <a:xfrm>
            <a:off x="9861032" y="5485461"/>
            <a:ext cx="576263"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4800" b="1">
                <a:solidFill>
                  <a:srgbClr val="FFFF00"/>
                </a:solidFill>
                <a:latin typeface="Times New Roman" panose="02020603050405020304" pitchFamily="18" charset="0"/>
              </a:rPr>
              <a:t>Đ</a:t>
            </a:r>
          </a:p>
        </p:txBody>
      </p:sp>
      <p:pic>
        <p:nvPicPr>
          <p:cNvPr id="19467" name="Picture 12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54656" y="3069287"/>
            <a:ext cx="990600" cy="852487"/>
          </a:xfrm>
          <a:prstGeom prst="rect">
            <a:avLst/>
          </a:prstGeom>
          <a:solidFill>
            <a:srgbClr val="FFFF99"/>
          </a:solidFill>
          <a:ln w="9525">
            <a:solidFill>
              <a:srgbClr val="FFFF99"/>
            </a:solidFill>
            <a:miter lim="800000"/>
            <a:headEnd/>
            <a:tailEnd/>
          </a:ln>
        </p:spPr>
      </p:pic>
      <p:sp>
        <p:nvSpPr>
          <p:cNvPr id="5249" name="Text Box 129"/>
          <p:cNvSpPr txBox="1">
            <a:spLocks noChangeArrowheads="1"/>
          </p:cNvSpPr>
          <p:nvPr/>
        </p:nvSpPr>
        <p:spPr bwMode="auto">
          <a:xfrm>
            <a:off x="9845156" y="3116911"/>
            <a:ext cx="609600"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4800" b="1">
                <a:solidFill>
                  <a:srgbClr val="FFFF00"/>
                </a:solidFill>
                <a:latin typeface="Times New Roman" panose="02020603050405020304" pitchFamily="18" charset="0"/>
              </a:rPr>
              <a:t>Đ</a:t>
            </a:r>
          </a:p>
        </p:txBody>
      </p:sp>
      <p:sp>
        <p:nvSpPr>
          <p:cNvPr id="19469" name="Text Box 134"/>
          <p:cNvSpPr txBox="1">
            <a:spLocks noChangeArrowheads="1"/>
          </p:cNvSpPr>
          <p:nvPr/>
        </p:nvSpPr>
        <p:spPr bwMode="auto">
          <a:xfrm>
            <a:off x="2514600" y="1344613"/>
            <a:ext cx="44958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endParaRPr lang="en-US" altLang="en-US" sz="1800">
              <a:latin typeface="Tahoma" panose="020B0604030504040204" pitchFamily="34" charset="0"/>
            </a:endParaRPr>
          </a:p>
        </p:txBody>
      </p:sp>
      <p:graphicFrame>
        <p:nvGraphicFramePr>
          <p:cNvPr id="19470" name="Object 139"/>
          <p:cNvGraphicFramePr>
            <a:graphicFrameLocks noGrp="1" noChangeAspect="1"/>
          </p:cNvGraphicFramePr>
          <p:nvPr>
            <p:ph sz="quarter" idx="1"/>
            <p:extLst>
              <p:ext uri="{D42A27DB-BD31-4B8C-83A1-F6EECF244321}">
                <p14:modId xmlns:p14="http://schemas.microsoft.com/office/powerpoint/2010/main" val="3476288698"/>
              </p:ext>
            </p:extLst>
          </p:nvPr>
        </p:nvGraphicFramePr>
        <p:xfrm>
          <a:off x="1150147" y="2096216"/>
          <a:ext cx="3361795" cy="1097107"/>
        </p:xfrm>
        <a:graphic>
          <a:graphicData uri="http://schemas.openxmlformats.org/presentationml/2006/ole">
            <mc:AlternateContent xmlns:mc="http://schemas.openxmlformats.org/markup-compatibility/2006">
              <mc:Choice xmlns:v="urn:schemas-microsoft-com:vml" Requires="v">
                <p:oleObj spid="_x0000_s4263" name="Equation" r:id="rId5" imgW="1205977" imgH="393529" progId="Equation.3">
                  <p:embed/>
                </p:oleObj>
              </mc:Choice>
              <mc:Fallback>
                <p:oleObj name="Equation" r:id="rId5" imgW="1205977" imgH="393529"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50147" y="2096216"/>
                        <a:ext cx="3361795" cy="1097107"/>
                      </a:xfrm>
                      <a:prstGeom prst="rect">
                        <a:avLst/>
                      </a:prstGeom>
                      <a:solidFill>
                        <a:schemeClr val="bg1"/>
                      </a:solidFill>
                      <a:ln>
                        <a:noFill/>
                      </a:ln>
                      <a:effectLst/>
                      <a:extLst/>
                    </p:spPr>
                  </p:pic>
                </p:oleObj>
              </mc:Fallback>
            </mc:AlternateContent>
          </a:graphicData>
        </a:graphic>
      </p:graphicFrame>
      <p:graphicFrame>
        <p:nvGraphicFramePr>
          <p:cNvPr id="19471" name="Object 141"/>
          <p:cNvGraphicFramePr>
            <a:graphicFrameLocks noGrp="1" noChangeAspect="1"/>
          </p:cNvGraphicFramePr>
          <p:nvPr>
            <p:ph sz="quarter" idx="2"/>
            <p:extLst>
              <p:ext uri="{D42A27DB-BD31-4B8C-83A1-F6EECF244321}">
                <p14:modId xmlns:p14="http://schemas.microsoft.com/office/powerpoint/2010/main" val="1868138403"/>
              </p:ext>
            </p:extLst>
          </p:nvPr>
        </p:nvGraphicFramePr>
        <p:xfrm>
          <a:off x="1183947" y="3124498"/>
          <a:ext cx="1946603" cy="1097107"/>
        </p:xfrm>
        <a:graphic>
          <a:graphicData uri="http://schemas.openxmlformats.org/presentationml/2006/ole">
            <mc:AlternateContent xmlns:mc="http://schemas.openxmlformats.org/markup-compatibility/2006">
              <mc:Choice xmlns:v="urn:schemas-microsoft-com:vml" Requires="v">
                <p:oleObj spid="_x0000_s4264" name="Equation" r:id="rId7" imgW="698197" imgH="393529" progId="Equation.3">
                  <p:embed/>
                </p:oleObj>
              </mc:Choice>
              <mc:Fallback>
                <p:oleObj name="Equation" r:id="rId7" imgW="698197" imgH="393529"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83947" y="3124498"/>
                        <a:ext cx="1946603" cy="1097107"/>
                      </a:xfrm>
                      <a:prstGeom prst="rect">
                        <a:avLst/>
                      </a:prstGeom>
                      <a:solidFill>
                        <a:schemeClr val="bg1"/>
                      </a:solidFill>
                      <a:ln>
                        <a:noFill/>
                      </a:ln>
                      <a:effectLst/>
                      <a:extLst/>
                    </p:spPr>
                  </p:pic>
                </p:oleObj>
              </mc:Fallback>
            </mc:AlternateContent>
          </a:graphicData>
        </a:graphic>
      </p:graphicFrame>
      <p:graphicFrame>
        <p:nvGraphicFramePr>
          <p:cNvPr id="19472" name="Object 144"/>
          <p:cNvGraphicFramePr>
            <a:graphicFrameLocks noGrp="1" noChangeAspect="1"/>
          </p:cNvGraphicFramePr>
          <p:nvPr>
            <p:ph sz="quarter" idx="3"/>
            <p:extLst>
              <p:ext uri="{D42A27DB-BD31-4B8C-83A1-F6EECF244321}">
                <p14:modId xmlns:p14="http://schemas.microsoft.com/office/powerpoint/2010/main" val="3421978606"/>
              </p:ext>
            </p:extLst>
          </p:nvPr>
        </p:nvGraphicFramePr>
        <p:xfrm>
          <a:off x="1138297" y="4133449"/>
          <a:ext cx="2300876" cy="1169485"/>
        </p:xfrm>
        <a:graphic>
          <a:graphicData uri="http://schemas.openxmlformats.org/presentationml/2006/ole">
            <mc:AlternateContent xmlns:mc="http://schemas.openxmlformats.org/markup-compatibility/2006">
              <mc:Choice xmlns:v="urn:schemas-microsoft-com:vml" Requires="v">
                <p:oleObj spid="_x0000_s4265" name="Equation" r:id="rId9" imgW="774364" imgH="393529" progId="Equation.DSMT4">
                  <p:embed/>
                </p:oleObj>
              </mc:Choice>
              <mc:Fallback>
                <p:oleObj name="Equation" r:id="rId9" imgW="774364" imgH="393529"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138297" y="4133449"/>
                        <a:ext cx="2300876" cy="1169485"/>
                      </a:xfrm>
                      <a:prstGeom prst="rect">
                        <a:avLst/>
                      </a:prstGeom>
                      <a:solidFill>
                        <a:schemeClr val="bg1"/>
                      </a:solidFill>
                      <a:ln>
                        <a:noFill/>
                      </a:ln>
                      <a:effectLst/>
                      <a:extLst/>
                    </p:spPr>
                  </p:pic>
                </p:oleObj>
              </mc:Fallback>
            </mc:AlternateContent>
          </a:graphicData>
        </a:graphic>
      </p:graphicFrame>
      <p:graphicFrame>
        <p:nvGraphicFramePr>
          <p:cNvPr id="19473" name="Object 181"/>
          <p:cNvGraphicFramePr>
            <a:graphicFrameLocks noGrp="1" noChangeAspect="1"/>
          </p:cNvGraphicFramePr>
          <p:nvPr>
            <p:ph sz="quarter" idx="4"/>
            <p:extLst>
              <p:ext uri="{D42A27DB-BD31-4B8C-83A1-F6EECF244321}">
                <p14:modId xmlns:p14="http://schemas.microsoft.com/office/powerpoint/2010/main" val="1655206236"/>
              </p:ext>
            </p:extLst>
          </p:nvPr>
        </p:nvGraphicFramePr>
        <p:xfrm>
          <a:off x="1150147" y="5235920"/>
          <a:ext cx="3489408" cy="1188532"/>
        </p:xfrm>
        <a:graphic>
          <a:graphicData uri="http://schemas.openxmlformats.org/presentationml/2006/ole">
            <mc:AlternateContent xmlns:mc="http://schemas.openxmlformats.org/markup-compatibility/2006">
              <mc:Choice xmlns:v="urn:schemas-microsoft-com:vml" Requires="v">
                <p:oleObj spid="_x0000_s4266" name="Equation" r:id="rId11" imgW="1155700" imgH="393700" progId="Equation.3">
                  <p:embed/>
                </p:oleObj>
              </mc:Choice>
              <mc:Fallback>
                <p:oleObj name="Equation" r:id="rId11" imgW="1155700" imgH="39370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150147" y="5235920"/>
                        <a:ext cx="3489408" cy="1188532"/>
                      </a:xfrm>
                      <a:prstGeom prst="rect">
                        <a:avLst/>
                      </a:prstGeom>
                      <a:solidFill>
                        <a:schemeClr val="bg1"/>
                      </a:solidFill>
                      <a:ln>
                        <a:noFill/>
                      </a:ln>
                      <a:effectLst/>
                      <a:extLst/>
                    </p:spPr>
                  </p:pic>
                </p:oleObj>
              </mc:Fallback>
            </mc:AlternateContent>
          </a:graphicData>
        </a:graphic>
      </p:graphicFrame>
      <p:graphicFrame>
        <p:nvGraphicFramePr>
          <p:cNvPr id="19474" name="Object 150"/>
          <p:cNvGraphicFramePr>
            <a:graphicFrameLocks noChangeAspect="1"/>
          </p:cNvGraphicFramePr>
          <p:nvPr>
            <p:extLst>
              <p:ext uri="{D42A27DB-BD31-4B8C-83A1-F6EECF244321}">
                <p14:modId xmlns:p14="http://schemas.microsoft.com/office/powerpoint/2010/main" val="962901066"/>
              </p:ext>
            </p:extLst>
          </p:nvPr>
        </p:nvGraphicFramePr>
        <p:xfrm>
          <a:off x="1138297" y="1001632"/>
          <a:ext cx="4388426" cy="1005681"/>
        </p:xfrm>
        <a:graphic>
          <a:graphicData uri="http://schemas.openxmlformats.org/presentationml/2006/ole">
            <mc:AlternateContent xmlns:mc="http://schemas.openxmlformats.org/markup-compatibility/2006">
              <mc:Choice xmlns:v="urn:schemas-microsoft-com:vml" Requires="v">
                <p:oleObj spid="_x0000_s4267" name="Equation" r:id="rId13" imgW="1155700" imgH="393700" progId="Equation.3">
                  <p:embed/>
                </p:oleObj>
              </mc:Choice>
              <mc:Fallback>
                <p:oleObj name="Equation" r:id="rId13" imgW="1155700" imgH="393700"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138297" y="1001632"/>
                        <a:ext cx="4388426" cy="1005681"/>
                      </a:xfrm>
                      <a:prstGeom prst="rect">
                        <a:avLst/>
                      </a:prstGeom>
                      <a:solidFill>
                        <a:schemeClr val="bg1"/>
                      </a:solidFill>
                      <a:ln>
                        <a:noFill/>
                      </a:ln>
                      <a:extLst/>
                    </p:spPr>
                  </p:pic>
                </p:oleObj>
              </mc:Fallback>
            </mc:AlternateContent>
          </a:graphicData>
        </a:graphic>
      </p:graphicFrame>
      <p:graphicFrame>
        <p:nvGraphicFramePr>
          <p:cNvPr id="19475" name="Object 152"/>
          <p:cNvGraphicFramePr>
            <a:graphicFrameLocks noChangeAspect="1"/>
          </p:cNvGraphicFramePr>
          <p:nvPr/>
        </p:nvGraphicFramePr>
        <p:xfrm>
          <a:off x="6038850" y="2913063"/>
          <a:ext cx="114300" cy="215900"/>
        </p:xfrm>
        <a:graphic>
          <a:graphicData uri="http://schemas.openxmlformats.org/presentationml/2006/ole">
            <mc:AlternateContent xmlns:mc="http://schemas.openxmlformats.org/markup-compatibility/2006">
              <mc:Choice xmlns:v="urn:schemas-microsoft-com:vml" Requires="v">
                <p:oleObj spid="_x0000_s4268" name="Equation" r:id="rId15" imgW="114151" imgH="215619" progId="Equation.3">
                  <p:embed/>
                </p:oleObj>
              </mc:Choice>
              <mc:Fallback>
                <p:oleObj name="Equation" r:id="rId15" imgW="114151" imgH="215619"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038850" y="2913063"/>
                        <a:ext cx="11430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9476" name="Object 156"/>
          <p:cNvGraphicFramePr>
            <a:graphicFrameLocks noChangeAspect="1"/>
          </p:cNvGraphicFramePr>
          <p:nvPr/>
        </p:nvGraphicFramePr>
        <p:xfrm>
          <a:off x="6038850" y="2913063"/>
          <a:ext cx="114300" cy="215900"/>
        </p:xfrm>
        <a:graphic>
          <a:graphicData uri="http://schemas.openxmlformats.org/presentationml/2006/ole">
            <mc:AlternateContent xmlns:mc="http://schemas.openxmlformats.org/markup-compatibility/2006">
              <mc:Choice xmlns:v="urn:schemas-microsoft-com:vml" Requires="v">
                <p:oleObj spid="_x0000_s4269" name="Equation" r:id="rId17" imgW="114151" imgH="215619" progId="Equation.3">
                  <p:embed/>
                </p:oleObj>
              </mc:Choice>
              <mc:Fallback>
                <p:oleObj name="Equation" r:id="rId17" imgW="114151" imgH="215619"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038850" y="2913063"/>
                        <a:ext cx="11430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9477" name="Object 160"/>
          <p:cNvGraphicFramePr>
            <a:graphicFrameLocks noChangeAspect="1"/>
          </p:cNvGraphicFramePr>
          <p:nvPr/>
        </p:nvGraphicFramePr>
        <p:xfrm>
          <a:off x="6038850" y="2913063"/>
          <a:ext cx="114300" cy="215900"/>
        </p:xfrm>
        <a:graphic>
          <a:graphicData uri="http://schemas.openxmlformats.org/presentationml/2006/ole">
            <mc:AlternateContent xmlns:mc="http://schemas.openxmlformats.org/markup-compatibility/2006">
              <mc:Choice xmlns:v="urn:schemas-microsoft-com:vml" Requires="v">
                <p:oleObj spid="_x0000_s4270" name="Equation" r:id="rId18" imgW="114151" imgH="215619" progId="Equation.3">
                  <p:embed/>
                </p:oleObj>
              </mc:Choice>
              <mc:Fallback>
                <p:oleObj name="Equation" r:id="rId18" imgW="114151" imgH="215619"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038850" y="2913063"/>
                        <a:ext cx="11430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9478" name="Object 161"/>
          <p:cNvGraphicFramePr>
            <a:graphicFrameLocks noChangeAspect="1"/>
          </p:cNvGraphicFramePr>
          <p:nvPr/>
        </p:nvGraphicFramePr>
        <p:xfrm>
          <a:off x="6038850" y="2913063"/>
          <a:ext cx="114300" cy="215900"/>
        </p:xfrm>
        <a:graphic>
          <a:graphicData uri="http://schemas.openxmlformats.org/presentationml/2006/ole">
            <mc:AlternateContent xmlns:mc="http://schemas.openxmlformats.org/markup-compatibility/2006">
              <mc:Choice xmlns:v="urn:schemas-microsoft-com:vml" Requires="v">
                <p:oleObj spid="_x0000_s4271" name="Equation" r:id="rId19" imgW="114151" imgH="215619" progId="Equation.3">
                  <p:embed/>
                </p:oleObj>
              </mc:Choice>
              <mc:Fallback>
                <p:oleObj name="Equation" r:id="rId19" imgW="114151" imgH="215619"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038850" y="2913063"/>
                        <a:ext cx="11430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9479" name="Object 162"/>
          <p:cNvGraphicFramePr>
            <a:graphicFrameLocks noChangeAspect="1"/>
          </p:cNvGraphicFramePr>
          <p:nvPr/>
        </p:nvGraphicFramePr>
        <p:xfrm>
          <a:off x="6038850" y="2913063"/>
          <a:ext cx="114300" cy="215900"/>
        </p:xfrm>
        <a:graphic>
          <a:graphicData uri="http://schemas.openxmlformats.org/presentationml/2006/ole">
            <mc:AlternateContent xmlns:mc="http://schemas.openxmlformats.org/markup-compatibility/2006">
              <mc:Choice xmlns:v="urn:schemas-microsoft-com:vml" Requires="v">
                <p:oleObj spid="_x0000_s4272" name="Equation" r:id="rId20" imgW="114151" imgH="215619" progId="Equation.3">
                  <p:embed/>
                </p:oleObj>
              </mc:Choice>
              <mc:Fallback>
                <p:oleObj name="Equation" r:id="rId20" imgW="114151" imgH="215619"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038850" y="2913063"/>
                        <a:ext cx="11430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9480" name="Object 163"/>
          <p:cNvGraphicFramePr>
            <a:graphicFrameLocks noChangeAspect="1"/>
          </p:cNvGraphicFramePr>
          <p:nvPr/>
        </p:nvGraphicFramePr>
        <p:xfrm>
          <a:off x="6038850" y="2913063"/>
          <a:ext cx="114300" cy="215900"/>
        </p:xfrm>
        <a:graphic>
          <a:graphicData uri="http://schemas.openxmlformats.org/presentationml/2006/ole">
            <mc:AlternateContent xmlns:mc="http://schemas.openxmlformats.org/markup-compatibility/2006">
              <mc:Choice xmlns:v="urn:schemas-microsoft-com:vml" Requires="v">
                <p:oleObj spid="_x0000_s4273" name="Equation" r:id="rId21" imgW="114151" imgH="215619" progId="Equation.3">
                  <p:embed/>
                </p:oleObj>
              </mc:Choice>
              <mc:Fallback>
                <p:oleObj name="Equation" r:id="rId21" imgW="114151" imgH="215619"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038850" y="2913063"/>
                        <a:ext cx="11430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9481" name="Object 164"/>
          <p:cNvGraphicFramePr>
            <a:graphicFrameLocks noChangeAspect="1"/>
          </p:cNvGraphicFramePr>
          <p:nvPr/>
        </p:nvGraphicFramePr>
        <p:xfrm>
          <a:off x="6038850" y="2913063"/>
          <a:ext cx="114300" cy="215900"/>
        </p:xfrm>
        <a:graphic>
          <a:graphicData uri="http://schemas.openxmlformats.org/presentationml/2006/ole">
            <mc:AlternateContent xmlns:mc="http://schemas.openxmlformats.org/markup-compatibility/2006">
              <mc:Choice xmlns:v="urn:schemas-microsoft-com:vml" Requires="v">
                <p:oleObj spid="_x0000_s4274" name="Equation" r:id="rId22" imgW="114151" imgH="215619" progId="Equation.3">
                  <p:embed/>
                </p:oleObj>
              </mc:Choice>
              <mc:Fallback>
                <p:oleObj name="Equation" r:id="rId22" imgW="114151" imgH="215619"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038850" y="2913063"/>
                        <a:ext cx="11430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9482" name="Object 165"/>
          <p:cNvGraphicFramePr>
            <a:graphicFrameLocks noChangeAspect="1"/>
          </p:cNvGraphicFramePr>
          <p:nvPr/>
        </p:nvGraphicFramePr>
        <p:xfrm>
          <a:off x="6038850" y="2913063"/>
          <a:ext cx="114300" cy="215900"/>
        </p:xfrm>
        <a:graphic>
          <a:graphicData uri="http://schemas.openxmlformats.org/presentationml/2006/ole">
            <mc:AlternateContent xmlns:mc="http://schemas.openxmlformats.org/markup-compatibility/2006">
              <mc:Choice xmlns:v="urn:schemas-microsoft-com:vml" Requires="v">
                <p:oleObj spid="_x0000_s4275" name="Equation" r:id="rId23" imgW="114151" imgH="215619" progId="Equation.3">
                  <p:embed/>
                </p:oleObj>
              </mc:Choice>
              <mc:Fallback>
                <p:oleObj name="Equation" r:id="rId23" imgW="114151" imgH="215619"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038850" y="2913063"/>
                        <a:ext cx="11430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9483" name="Object 166"/>
          <p:cNvGraphicFramePr>
            <a:graphicFrameLocks noChangeAspect="1"/>
          </p:cNvGraphicFramePr>
          <p:nvPr/>
        </p:nvGraphicFramePr>
        <p:xfrm>
          <a:off x="6038850" y="2913063"/>
          <a:ext cx="114300" cy="215900"/>
        </p:xfrm>
        <a:graphic>
          <a:graphicData uri="http://schemas.openxmlformats.org/presentationml/2006/ole">
            <mc:AlternateContent xmlns:mc="http://schemas.openxmlformats.org/markup-compatibility/2006">
              <mc:Choice xmlns:v="urn:schemas-microsoft-com:vml" Requires="v">
                <p:oleObj spid="_x0000_s4276" name="Equation" r:id="rId24" imgW="114151" imgH="215619" progId="Equation.3">
                  <p:embed/>
                </p:oleObj>
              </mc:Choice>
              <mc:Fallback>
                <p:oleObj name="Equation" r:id="rId24" imgW="114151" imgH="215619"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038850" y="2913063"/>
                        <a:ext cx="11430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9484" name="Object 167"/>
          <p:cNvGraphicFramePr>
            <a:graphicFrameLocks noChangeAspect="1"/>
          </p:cNvGraphicFramePr>
          <p:nvPr/>
        </p:nvGraphicFramePr>
        <p:xfrm>
          <a:off x="6094414" y="3014663"/>
          <a:ext cx="3175" cy="11112"/>
        </p:xfrm>
        <a:graphic>
          <a:graphicData uri="http://schemas.openxmlformats.org/presentationml/2006/ole">
            <mc:AlternateContent xmlns:mc="http://schemas.openxmlformats.org/markup-compatibility/2006">
              <mc:Choice xmlns:v="urn:schemas-microsoft-com:vml" Requires="v">
                <p:oleObj spid="_x0000_s4277" name="Equation" r:id="rId25" imgW="114151" imgH="215619" progId="Equation.3">
                  <p:embed/>
                </p:oleObj>
              </mc:Choice>
              <mc:Fallback>
                <p:oleObj name="Equation" r:id="rId25" imgW="114151" imgH="215619"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094414" y="3014663"/>
                        <a:ext cx="3175" cy="11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9485" name="Object 169"/>
          <p:cNvGraphicFramePr>
            <a:graphicFrameLocks noChangeAspect="1"/>
          </p:cNvGraphicFramePr>
          <p:nvPr/>
        </p:nvGraphicFramePr>
        <p:xfrm>
          <a:off x="6038850" y="2913063"/>
          <a:ext cx="114300" cy="215900"/>
        </p:xfrm>
        <a:graphic>
          <a:graphicData uri="http://schemas.openxmlformats.org/presentationml/2006/ole">
            <mc:AlternateContent xmlns:mc="http://schemas.openxmlformats.org/markup-compatibility/2006">
              <mc:Choice xmlns:v="urn:schemas-microsoft-com:vml" Requires="v">
                <p:oleObj spid="_x0000_s4278" name="Equation" r:id="rId26" imgW="114151" imgH="215619" progId="Equation.3">
                  <p:embed/>
                </p:oleObj>
              </mc:Choice>
              <mc:Fallback>
                <p:oleObj name="Equation" r:id="rId26" imgW="114151" imgH="215619"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038850" y="2913063"/>
                        <a:ext cx="11430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9486" name="Object 170"/>
          <p:cNvGraphicFramePr>
            <a:graphicFrameLocks noChangeAspect="1"/>
          </p:cNvGraphicFramePr>
          <p:nvPr/>
        </p:nvGraphicFramePr>
        <p:xfrm>
          <a:off x="6038850" y="2913063"/>
          <a:ext cx="114300" cy="215900"/>
        </p:xfrm>
        <a:graphic>
          <a:graphicData uri="http://schemas.openxmlformats.org/presentationml/2006/ole">
            <mc:AlternateContent xmlns:mc="http://schemas.openxmlformats.org/markup-compatibility/2006">
              <mc:Choice xmlns:v="urn:schemas-microsoft-com:vml" Requires="v">
                <p:oleObj spid="_x0000_s4279" name="Equation" r:id="rId27" imgW="114151" imgH="215619" progId="Equation.3">
                  <p:embed/>
                </p:oleObj>
              </mc:Choice>
              <mc:Fallback>
                <p:oleObj name="Equation" r:id="rId27" imgW="114151" imgH="215619"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038850" y="2913063"/>
                        <a:ext cx="11430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9487" name="Object 171"/>
          <p:cNvGraphicFramePr>
            <a:graphicFrameLocks noChangeAspect="1"/>
          </p:cNvGraphicFramePr>
          <p:nvPr/>
        </p:nvGraphicFramePr>
        <p:xfrm>
          <a:off x="6038850" y="2913063"/>
          <a:ext cx="114300" cy="215900"/>
        </p:xfrm>
        <a:graphic>
          <a:graphicData uri="http://schemas.openxmlformats.org/presentationml/2006/ole">
            <mc:AlternateContent xmlns:mc="http://schemas.openxmlformats.org/markup-compatibility/2006">
              <mc:Choice xmlns:v="urn:schemas-microsoft-com:vml" Requires="v">
                <p:oleObj spid="_x0000_s4280" name="Equation" r:id="rId28" imgW="114151" imgH="215619" progId="Equation.3">
                  <p:embed/>
                </p:oleObj>
              </mc:Choice>
              <mc:Fallback>
                <p:oleObj name="Equation" r:id="rId28" imgW="114151" imgH="215619"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038850" y="2913063"/>
                        <a:ext cx="11430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9488" name="Object 172"/>
          <p:cNvGraphicFramePr>
            <a:graphicFrameLocks noChangeAspect="1"/>
          </p:cNvGraphicFramePr>
          <p:nvPr/>
        </p:nvGraphicFramePr>
        <p:xfrm>
          <a:off x="6038850" y="2913063"/>
          <a:ext cx="114300" cy="215900"/>
        </p:xfrm>
        <a:graphic>
          <a:graphicData uri="http://schemas.openxmlformats.org/presentationml/2006/ole">
            <mc:AlternateContent xmlns:mc="http://schemas.openxmlformats.org/markup-compatibility/2006">
              <mc:Choice xmlns:v="urn:schemas-microsoft-com:vml" Requires="v">
                <p:oleObj spid="_x0000_s4281" name="Equation" r:id="rId29" imgW="114151" imgH="215619" progId="Equation.3">
                  <p:embed/>
                </p:oleObj>
              </mc:Choice>
              <mc:Fallback>
                <p:oleObj name="Equation" r:id="rId29" imgW="114151" imgH="215619"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038850" y="2913063"/>
                        <a:ext cx="11430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9489" name="Object 173"/>
          <p:cNvGraphicFramePr>
            <a:graphicFrameLocks noChangeAspect="1"/>
          </p:cNvGraphicFramePr>
          <p:nvPr/>
        </p:nvGraphicFramePr>
        <p:xfrm>
          <a:off x="6038850" y="2913063"/>
          <a:ext cx="114300" cy="215900"/>
        </p:xfrm>
        <a:graphic>
          <a:graphicData uri="http://schemas.openxmlformats.org/presentationml/2006/ole">
            <mc:AlternateContent xmlns:mc="http://schemas.openxmlformats.org/markup-compatibility/2006">
              <mc:Choice xmlns:v="urn:schemas-microsoft-com:vml" Requires="v">
                <p:oleObj spid="_x0000_s4282" name="Equation" r:id="rId30" imgW="114151" imgH="215619" progId="Equation.3">
                  <p:embed/>
                </p:oleObj>
              </mc:Choice>
              <mc:Fallback>
                <p:oleObj name="Equation" r:id="rId30" imgW="114151" imgH="215619"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038850" y="2913063"/>
                        <a:ext cx="11430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9490" name="Object 174"/>
          <p:cNvGraphicFramePr>
            <a:graphicFrameLocks noChangeAspect="1"/>
          </p:cNvGraphicFramePr>
          <p:nvPr/>
        </p:nvGraphicFramePr>
        <p:xfrm>
          <a:off x="6038850" y="2913063"/>
          <a:ext cx="114300" cy="215900"/>
        </p:xfrm>
        <a:graphic>
          <a:graphicData uri="http://schemas.openxmlformats.org/presentationml/2006/ole">
            <mc:AlternateContent xmlns:mc="http://schemas.openxmlformats.org/markup-compatibility/2006">
              <mc:Choice xmlns:v="urn:schemas-microsoft-com:vml" Requires="v">
                <p:oleObj spid="_x0000_s4283" name="Equation" r:id="rId31" imgW="114151" imgH="215619" progId="Equation.3">
                  <p:embed/>
                </p:oleObj>
              </mc:Choice>
              <mc:Fallback>
                <p:oleObj name="Equation" r:id="rId31" imgW="114151" imgH="215619"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038850" y="2913063"/>
                        <a:ext cx="11430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9491" name="Object 175"/>
          <p:cNvGraphicFramePr>
            <a:graphicFrameLocks noChangeAspect="1"/>
          </p:cNvGraphicFramePr>
          <p:nvPr/>
        </p:nvGraphicFramePr>
        <p:xfrm>
          <a:off x="6038850" y="2913063"/>
          <a:ext cx="114300" cy="215900"/>
        </p:xfrm>
        <a:graphic>
          <a:graphicData uri="http://schemas.openxmlformats.org/presentationml/2006/ole">
            <mc:AlternateContent xmlns:mc="http://schemas.openxmlformats.org/markup-compatibility/2006">
              <mc:Choice xmlns:v="urn:schemas-microsoft-com:vml" Requires="v">
                <p:oleObj spid="_x0000_s4284" name="Equation" r:id="rId32" imgW="114151" imgH="215619" progId="Equation.3">
                  <p:embed/>
                </p:oleObj>
              </mc:Choice>
              <mc:Fallback>
                <p:oleObj name="Equation" r:id="rId32" imgW="114151" imgH="215619"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038850" y="2913063"/>
                        <a:ext cx="11430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9492" name="Object 185"/>
          <p:cNvGraphicFramePr>
            <a:graphicFrameLocks noChangeAspect="1"/>
          </p:cNvGraphicFramePr>
          <p:nvPr/>
        </p:nvGraphicFramePr>
        <p:xfrm>
          <a:off x="6038850" y="2913063"/>
          <a:ext cx="114300" cy="215900"/>
        </p:xfrm>
        <a:graphic>
          <a:graphicData uri="http://schemas.openxmlformats.org/presentationml/2006/ole">
            <mc:AlternateContent xmlns:mc="http://schemas.openxmlformats.org/markup-compatibility/2006">
              <mc:Choice xmlns:v="urn:schemas-microsoft-com:vml" Requires="v">
                <p:oleObj spid="_x0000_s4285" name="Equation" r:id="rId33" imgW="114151" imgH="215619" progId="Equation.3">
                  <p:embed/>
                </p:oleObj>
              </mc:Choice>
              <mc:Fallback>
                <p:oleObj name="Equation" r:id="rId33" imgW="114151" imgH="215619"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038850" y="2913063"/>
                        <a:ext cx="11430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9493" name="Object 186"/>
          <p:cNvGraphicFramePr>
            <a:graphicFrameLocks noChangeAspect="1"/>
          </p:cNvGraphicFramePr>
          <p:nvPr/>
        </p:nvGraphicFramePr>
        <p:xfrm>
          <a:off x="6038850" y="2913063"/>
          <a:ext cx="114300" cy="215900"/>
        </p:xfrm>
        <a:graphic>
          <a:graphicData uri="http://schemas.openxmlformats.org/presentationml/2006/ole">
            <mc:AlternateContent xmlns:mc="http://schemas.openxmlformats.org/markup-compatibility/2006">
              <mc:Choice xmlns:v="urn:schemas-microsoft-com:vml" Requires="v">
                <p:oleObj spid="_x0000_s4286" name="Equation" r:id="rId34" imgW="114151" imgH="215619" progId="Equation.3">
                  <p:embed/>
                </p:oleObj>
              </mc:Choice>
              <mc:Fallback>
                <p:oleObj name="Equation" r:id="rId34" imgW="114151" imgH="215619"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038850" y="2913063"/>
                        <a:ext cx="11430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9494" name="Object 187"/>
          <p:cNvGraphicFramePr>
            <a:graphicFrameLocks noChangeAspect="1"/>
          </p:cNvGraphicFramePr>
          <p:nvPr/>
        </p:nvGraphicFramePr>
        <p:xfrm>
          <a:off x="6038850" y="2913063"/>
          <a:ext cx="114300" cy="215900"/>
        </p:xfrm>
        <a:graphic>
          <a:graphicData uri="http://schemas.openxmlformats.org/presentationml/2006/ole">
            <mc:AlternateContent xmlns:mc="http://schemas.openxmlformats.org/markup-compatibility/2006">
              <mc:Choice xmlns:v="urn:schemas-microsoft-com:vml" Requires="v">
                <p:oleObj spid="_x0000_s4287" name="Equation" r:id="rId35" imgW="114151" imgH="215619" progId="Equation.3">
                  <p:embed/>
                </p:oleObj>
              </mc:Choice>
              <mc:Fallback>
                <p:oleObj name="Equation" r:id="rId35" imgW="114151" imgH="215619"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038850" y="2913063"/>
                        <a:ext cx="11430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9495" name="Object 188"/>
          <p:cNvGraphicFramePr>
            <a:graphicFrameLocks noChangeAspect="1"/>
          </p:cNvGraphicFramePr>
          <p:nvPr/>
        </p:nvGraphicFramePr>
        <p:xfrm>
          <a:off x="6038850" y="2913063"/>
          <a:ext cx="114300" cy="215900"/>
        </p:xfrm>
        <a:graphic>
          <a:graphicData uri="http://schemas.openxmlformats.org/presentationml/2006/ole">
            <mc:AlternateContent xmlns:mc="http://schemas.openxmlformats.org/markup-compatibility/2006">
              <mc:Choice xmlns:v="urn:schemas-microsoft-com:vml" Requires="v">
                <p:oleObj spid="_x0000_s4288" name="Equation" r:id="rId36" imgW="114151" imgH="215619" progId="Equation.3">
                  <p:embed/>
                </p:oleObj>
              </mc:Choice>
              <mc:Fallback>
                <p:oleObj name="Equation" r:id="rId36" imgW="114151" imgH="215619"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038850" y="2913063"/>
                        <a:ext cx="11430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9496" name="Object 190"/>
          <p:cNvGraphicFramePr>
            <a:graphicFrameLocks noChangeAspect="1"/>
          </p:cNvGraphicFramePr>
          <p:nvPr/>
        </p:nvGraphicFramePr>
        <p:xfrm>
          <a:off x="6038850" y="2913063"/>
          <a:ext cx="114300" cy="215900"/>
        </p:xfrm>
        <a:graphic>
          <a:graphicData uri="http://schemas.openxmlformats.org/presentationml/2006/ole">
            <mc:AlternateContent xmlns:mc="http://schemas.openxmlformats.org/markup-compatibility/2006">
              <mc:Choice xmlns:v="urn:schemas-microsoft-com:vml" Requires="v">
                <p:oleObj spid="_x0000_s4289" name="Equation" r:id="rId37" imgW="114151" imgH="215619" progId="Equation.3">
                  <p:embed/>
                </p:oleObj>
              </mc:Choice>
              <mc:Fallback>
                <p:oleObj name="Equation" r:id="rId37" imgW="114151" imgH="215619"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038850" y="2913063"/>
                        <a:ext cx="11430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9497" name="Object 191"/>
          <p:cNvGraphicFramePr>
            <a:graphicFrameLocks noChangeAspect="1"/>
          </p:cNvGraphicFramePr>
          <p:nvPr/>
        </p:nvGraphicFramePr>
        <p:xfrm>
          <a:off x="6038850" y="2913063"/>
          <a:ext cx="114300" cy="215900"/>
        </p:xfrm>
        <a:graphic>
          <a:graphicData uri="http://schemas.openxmlformats.org/presentationml/2006/ole">
            <mc:AlternateContent xmlns:mc="http://schemas.openxmlformats.org/markup-compatibility/2006">
              <mc:Choice xmlns:v="urn:schemas-microsoft-com:vml" Requires="v">
                <p:oleObj spid="_x0000_s4290" name="Equation" r:id="rId38" imgW="114151" imgH="215619" progId="Equation.3">
                  <p:embed/>
                </p:oleObj>
              </mc:Choice>
              <mc:Fallback>
                <p:oleObj name="Equation" r:id="rId38" imgW="114151" imgH="215619"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038850" y="2913063"/>
                        <a:ext cx="11430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9498" name="Object 193"/>
          <p:cNvGraphicFramePr>
            <a:graphicFrameLocks noChangeAspect="1"/>
          </p:cNvGraphicFramePr>
          <p:nvPr/>
        </p:nvGraphicFramePr>
        <p:xfrm>
          <a:off x="6038850" y="2913063"/>
          <a:ext cx="114300" cy="215900"/>
        </p:xfrm>
        <a:graphic>
          <a:graphicData uri="http://schemas.openxmlformats.org/presentationml/2006/ole">
            <mc:AlternateContent xmlns:mc="http://schemas.openxmlformats.org/markup-compatibility/2006">
              <mc:Choice xmlns:v="urn:schemas-microsoft-com:vml" Requires="v">
                <p:oleObj spid="_x0000_s4291" name="Equation" r:id="rId39" imgW="114151" imgH="215619" progId="Equation.3">
                  <p:embed/>
                </p:oleObj>
              </mc:Choice>
              <mc:Fallback>
                <p:oleObj name="Equation" r:id="rId39" imgW="114151" imgH="215619"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038850" y="2913063"/>
                        <a:ext cx="11430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9499" name="Object 194"/>
          <p:cNvGraphicFramePr>
            <a:graphicFrameLocks noChangeAspect="1"/>
          </p:cNvGraphicFramePr>
          <p:nvPr/>
        </p:nvGraphicFramePr>
        <p:xfrm>
          <a:off x="6038850" y="2913063"/>
          <a:ext cx="114300" cy="215900"/>
        </p:xfrm>
        <a:graphic>
          <a:graphicData uri="http://schemas.openxmlformats.org/presentationml/2006/ole">
            <mc:AlternateContent xmlns:mc="http://schemas.openxmlformats.org/markup-compatibility/2006">
              <mc:Choice xmlns:v="urn:schemas-microsoft-com:vml" Requires="v">
                <p:oleObj spid="_x0000_s4292" name="Equation" r:id="rId40" imgW="114151" imgH="215619" progId="Equation.3">
                  <p:embed/>
                </p:oleObj>
              </mc:Choice>
              <mc:Fallback>
                <p:oleObj name="Equation" r:id="rId40" imgW="114151" imgH="215619"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038850" y="2913063"/>
                        <a:ext cx="11430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9500" name="Object 195"/>
          <p:cNvGraphicFramePr>
            <a:graphicFrameLocks noChangeAspect="1"/>
          </p:cNvGraphicFramePr>
          <p:nvPr/>
        </p:nvGraphicFramePr>
        <p:xfrm>
          <a:off x="6038850" y="2913063"/>
          <a:ext cx="114300" cy="215900"/>
        </p:xfrm>
        <a:graphic>
          <a:graphicData uri="http://schemas.openxmlformats.org/presentationml/2006/ole">
            <mc:AlternateContent xmlns:mc="http://schemas.openxmlformats.org/markup-compatibility/2006">
              <mc:Choice xmlns:v="urn:schemas-microsoft-com:vml" Requires="v">
                <p:oleObj spid="_x0000_s4293" name="Equation" r:id="rId41" imgW="114151" imgH="215619" progId="Equation.3">
                  <p:embed/>
                </p:oleObj>
              </mc:Choice>
              <mc:Fallback>
                <p:oleObj name="Equation" r:id="rId41" imgW="114151" imgH="215619"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038850" y="2913063"/>
                        <a:ext cx="11430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7" name="Object 33"/>
          <p:cNvGraphicFramePr>
            <a:graphicFrameLocks noChangeAspect="1"/>
          </p:cNvGraphicFramePr>
          <p:nvPr>
            <p:extLst>
              <p:ext uri="{D42A27DB-BD31-4B8C-83A1-F6EECF244321}">
                <p14:modId xmlns:p14="http://schemas.microsoft.com/office/powerpoint/2010/main" val="163453259"/>
              </p:ext>
            </p:extLst>
          </p:nvPr>
        </p:nvGraphicFramePr>
        <p:xfrm>
          <a:off x="5613401" y="1022349"/>
          <a:ext cx="3897427" cy="1000855"/>
        </p:xfrm>
        <a:graphic>
          <a:graphicData uri="http://schemas.openxmlformats.org/presentationml/2006/ole">
            <mc:AlternateContent xmlns:mc="http://schemas.openxmlformats.org/markup-compatibility/2006">
              <mc:Choice xmlns:v="urn:schemas-microsoft-com:vml" Requires="v">
                <p:oleObj spid="_x0000_s4294" name="Equation" r:id="rId42" imgW="1358310" imgH="393529" progId="Equation.3">
                  <p:embed/>
                </p:oleObj>
              </mc:Choice>
              <mc:Fallback>
                <p:oleObj name="Equation" r:id="rId42" imgW="1358310" imgH="393529" progId="Equation.3">
                  <p:embed/>
                  <p:pic>
                    <p:nvPicPr>
                      <p:cNvPr id="0" name=""/>
                      <p:cNvPicPr>
                        <a:picLocks noChangeAspect="1" noChangeArrowheads="1"/>
                      </p:cNvPicPr>
                      <p:nvPr/>
                    </p:nvPicPr>
                    <p:blipFill>
                      <a:blip r:embed="rId43">
                        <a:extLst>
                          <a:ext uri="{28A0092B-C50C-407E-A947-70E740481C1C}">
                            <a14:useLocalDpi xmlns:a14="http://schemas.microsoft.com/office/drawing/2010/main" val="0"/>
                          </a:ext>
                        </a:extLst>
                      </a:blip>
                      <a:srcRect/>
                      <a:stretch>
                        <a:fillRect/>
                      </a:stretch>
                    </p:blipFill>
                    <p:spPr bwMode="auto">
                      <a:xfrm>
                        <a:off x="5613401" y="1022349"/>
                        <a:ext cx="3897427" cy="1000855"/>
                      </a:xfrm>
                      <a:prstGeom prst="rect">
                        <a:avLst/>
                      </a:prstGeom>
                      <a:solidFill>
                        <a:srgbClr val="FFCCFF"/>
                      </a:solidFill>
                      <a:ln>
                        <a:noFill/>
                      </a:ln>
                      <a:extLst/>
                    </p:spPr>
                  </p:pic>
                </p:oleObj>
              </mc:Fallback>
            </mc:AlternateContent>
          </a:graphicData>
        </a:graphic>
      </p:graphicFrame>
      <p:graphicFrame>
        <p:nvGraphicFramePr>
          <p:cNvPr id="48" name="Object 34"/>
          <p:cNvGraphicFramePr>
            <a:graphicFrameLocks noChangeAspect="1"/>
          </p:cNvGraphicFramePr>
          <p:nvPr>
            <p:extLst>
              <p:ext uri="{D42A27DB-BD31-4B8C-83A1-F6EECF244321}">
                <p14:modId xmlns:p14="http://schemas.microsoft.com/office/powerpoint/2010/main" val="2335466628"/>
              </p:ext>
            </p:extLst>
          </p:nvPr>
        </p:nvGraphicFramePr>
        <p:xfrm>
          <a:off x="5842150" y="4133449"/>
          <a:ext cx="2912210" cy="1000855"/>
        </p:xfrm>
        <a:graphic>
          <a:graphicData uri="http://schemas.openxmlformats.org/presentationml/2006/ole">
            <mc:AlternateContent xmlns:mc="http://schemas.openxmlformats.org/markup-compatibility/2006">
              <mc:Choice xmlns:v="urn:schemas-microsoft-com:vml" Requires="v">
                <p:oleObj spid="_x0000_s4295" name="Equation" r:id="rId44" imgW="1016000" imgH="393700" progId="Equation.3">
                  <p:embed/>
                </p:oleObj>
              </mc:Choice>
              <mc:Fallback>
                <p:oleObj name="Equation" r:id="rId44" imgW="1016000" imgH="393700" progId="Equation.3">
                  <p:embed/>
                  <p:pic>
                    <p:nvPicPr>
                      <p:cNvPr id="0" name=""/>
                      <p:cNvPicPr>
                        <a:picLocks noChangeAspect="1" noChangeArrowheads="1"/>
                      </p:cNvPicPr>
                      <p:nvPr/>
                    </p:nvPicPr>
                    <p:blipFill>
                      <a:blip r:embed="rId45">
                        <a:extLst>
                          <a:ext uri="{28A0092B-C50C-407E-A947-70E740481C1C}">
                            <a14:useLocalDpi xmlns:a14="http://schemas.microsoft.com/office/drawing/2010/main" val="0"/>
                          </a:ext>
                        </a:extLst>
                      </a:blip>
                      <a:srcRect/>
                      <a:stretch>
                        <a:fillRect/>
                      </a:stretch>
                    </p:blipFill>
                    <p:spPr bwMode="auto">
                      <a:xfrm>
                        <a:off x="5842150" y="4133449"/>
                        <a:ext cx="2912210" cy="1000855"/>
                      </a:xfrm>
                      <a:prstGeom prst="rect">
                        <a:avLst/>
                      </a:prstGeom>
                      <a:solidFill>
                        <a:srgbClr val="FFCCFF"/>
                      </a:solidFill>
                      <a:ln>
                        <a:noFill/>
                      </a:ln>
                      <a:extLst/>
                    </p:spPr>
                  </p:pic>
                </p:oleObj>
              </mc:Fallback>
            </mc:AlternateContent>
          </a:graphicData>
        </a:graphic>
      </p:graphicFrame>
    </p:spTree>
    <p:extLst>
      <p:ext uri="{BB962C8B-B14F-4D97-AF65-F5344CB8AC3E}">
        <p14:creationId xmlns:p14="http://schemas.microsoft.com/office/powerpoint/2010/main" val="23453953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5174"/>
                                        </p:tgtEl>
                                        <p:attrNameLst>
                                          <p:attrName>style.visibility</p:attrName>
                                        </p:attrNameLst>
                                      </p:cBhvr>
                                      <p:to>
                                        <p:strVal val="visible"/>
                                      </p:to>
                                    </p:set>
                                    <p:anim calcmode="lin" valueType="num">
                                      <p:cBhvr>
                                        <p:cTn id="7" dur="500" fill="hold"/>
                                        <p:tgtEl>
                                          <p:spTgt spid="5174"/>
                                        </p:tgtEl>
                                        <p:attrNameLst>
                                          <p:attrName>ppt_w</p:attrName>
                                        </p:attrNameLst>
                                      </p:cBhvr>
                                      <p:tavLst>
                                        <p:tav tm="0">
                                          <p:val>
                                            <p:fltVal val="0"/>
                                          </p:val>
                                        </p:tav>
                                        <p:tav tm="100000">
                                          <p:val>
                                            <p:strVal val="#ppt_w"/>
                                          </p:val>
                                        </p:tav>
                                      </p:tavLst>
                                    </p:anim>
                                    <p:anim calcmode="lin" valueType="num">
                                      <p:cBhvr>
                                        <p:cTn id="8" dur="500" fill="hold"/>
                                        <p:tgtEl>
                                          <p:spTgt spid="5174"/>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47"/>
                                        </p:tgtEl>
                                        <p:attrNameLst>
                                          <p:attrName>style.visibility</p:attrName>
                                        </p:attrNameLst>
                                      </p:cBhvr>
                                      <p:to>
                                        <p:strVal val="visible"/>
                                      </p:to>
                                    </p:set>
                                    <p:anim calcmode="lin" valueType="num">
                                      <p:cBhvr additive="base">
                                        <p:cTn id="13" dur="500" fill="hold"/>
                                        <p:tgtEl>
                                          <p:spTgt spid="47"/>
                                        </p:tgtEl>
                                        <p:attrNameLst>
                                          <p:attrName>ppt_x</p:attrName>
                                        </p:attrNameLst>
                                      </p:cBhvr>
                                      <p:tavLst>
                                        <p:tav tm="0">
                                          <p:val>
                                            <p:strVal val="0-#ppt_w/2"/>
                                          </p:val>
                                        </p:tav>
                                        <p:tav tm="100000">
                                          <p:val>
                                            <p:strVal val="#ppt_x"/>
                                          </p:val>
                                        </p:tav>
                                      </p:tavLst>
                                    </p:anim>
                                    <p:anim calcmode="lin" valueType="num">
                                      <p:cBhvr additive="base">
                                        <p:cTn id="14" dur="500" fill="hold"/>
                                        <p:tgtEl>
                                          <p:spTgt spid="47"/>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5211"/>
                                        </p:tgtEl>
                                        <p:attrNameLst>
                                          <p:attrName>style.visibility</p:attrName>
                                        </p:attrNameLst>
                                      </p:cBhvr>
                                      <p:to>
                                        <p:strVal val="visible"/>
                                      </p:to>
                                    </p:set>
                                    <p:anim calcmode="lin" valueType="num">
                                      <p:cBhvr>
                                        <p:cTn id="19" dur="500" fill="hold"/>
                                        <p:tgtEl>
                                          <p:spTgt spid="5211"/>
                                        </p:tgtEl>
                                        <p:attrNameLst>
                                          <p:attrName>ppt_w</p:attrName>
                                        </p:attrNameLst>
                                      </p:cBhvr>
                                      <p:tavLst>
                                        <p:tav tm="0">
                                          <p:val>
                                            <p:fltVal val="0"/>
                                          </p:val>
                                        </p:tav>
                                        <p:tav tm="100000">
                                          <p:val>
                                            <p:strVal val="#ppt_w"/>
                                          </p:val>
                                        </p:tav>
                                      </p:tavLst>
                                    </p:anim>
                                    <p:anim calcmode="lin" valueType="num">
                                      <p:cBhvr>
                                        <p:cTn id="20" dur="500" fill="hold"/>
                                        <p:tgtEl>
                                          <p:spTgt spid="5211"/>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17"/>
                                            </p:cond>
                                          </p:stCondLst>
                                          <p:endCondLst>
                                            <p:cond evt="onStopAudio" delay="0">
                                              <p:tgtEl>
                                                <p:sldTgt/>
                                              </p:tgtEl>
                                            </p:cond>
                                          </p:endCondLst>
                                        </p:cTn>
                                        <p:tgtEl>
                                          <p:sndTgt r:embed="rId3" name="chimes.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5249"/>
                                        </p:tgtEl>
                                        <p:attrNameLst>
                                          <p:attrName>style.visibility</p:attrName>
                                        </p:attrNameLst>
                                      </p:cBhvr>
                                      <p:to>
                                        <p:strVal val="visible"/>
                                      </p:to>
                                    </p:set>
                                    <p:anim calcmode="lin" valueType="num">
                                      <p:cBhvr>
                                        <p:cTn id="25" dur="500" fill="hold"/>
                                        <p:tgtEl>
                                          <p:spTgt spid="5249"/>
                                        </p:tgtEl>
                                        <p:attrNameLst>
                                          <p:attrName>ppt_w</p:attrName>
                                        </p:attrNameLst>
                                      </p:cBhvr>
                                      <p:tavLst>
                                        <p:tav tm="0">
                                          <p:val>
                                            <p:fltVal val="0"/>
                                          </p:val>
                                        </p:tav>
                                        <p:tav tm="100000">
                                          <p:val>
                                            <p:strVal val="#ppt_w"/>
                                          </p:val>
                                        </p:tav>
                                      </p:tavLst>
                                    </p:anim>
                                    <p:anim calcmode="lin" valueType="num">
                                      <p:cBhvr>
                                        <p:cTn id="26" dur="500" fill="hold"/>
                                        <p:tgtEl>
                                          <p:spTgt spid="5249"/>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23"/>
                                            </p:cond>
                                          </p:stCondLst>
                                          <p:endCondLst>
                                            <p:cond evt="onStopAudio" delay="0">
                                              <p:tgtEl>
                                                <p:sldTgt/>
                                              </p:tgtEl>
                                            </p:cond>
                                          </p:endCondLst>
                                        </p:cTn>
                                        <p:tgtEl>
                                          <p:sndTgt r:embed="rId3" name="chimes.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17" presetClass="entr" presetSubtype="10" fill="hold" grpId="0" nodeType="clickEffect">
                                  <p:stCondLst>
                                    <p:cond delay="0"/>
                                  </p:stCondLst>
                                  <p:childTnLst>
                                    <p:set>
                                      <p:cBhvr>
                                        <p:cTn id="30" dur="1" fill="hold">
                                          <p:stCondLst>
                                            <p:cond delay="0"/>
                                          </p:stCondLst>
                                        </p:cTn>
                                        <p:tgtEl>
                                          <p:spTgt spid="5213"/>
                                        </p:tgtEl>
                                        <p:attrNameLst>
                                          <p:attrName>style.visibility</p:attrName>
                                        </p:attrNameLst>
                                      </p:cBhvr>
                                      <p:to>
                                        <p:strVal val="visible"/>
                                      </p:to>
                                    </p:set>
                                    <p:anim calcmode="lin" valueType="num">
                                      <p:cBhvr>
                                        <p:cTn id="31" dur="500" fill="hold"/>
                                        <p:tgtEl>
                                          <p:spTgt spid="5213"/>
                                        </p:tgtEl>
                                        <p:attrNameLst>
                                          <p:attrName>ppt_w</p:attrName>
                                        </p:attrNameLst>
                                      </p:cBhvr>
                                      <p:tavLst>
                                        <p:tav tm="0">
                                          <p:val>
                                            <p:fltVal val="0"/>
                                          </p:val>
                                        </p:tav>
                                        <p:tav tm="100000">
                                          <p:val>
                                            <p:strVal val="#ppt_w"/>
                                          </p:val>
                                        </p:tav>
                                      </p:tavLst>
                                    </p:anim>
                                    <p:anim calcmode="lin" valueType="num">
                                      <p:cBhvr>
                                        <p:cTn id="32" dur="500" fill="hold"/>
                                        <p:tgtEl>
                                          <p:spTgt spid="5213"/>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29"/>
                                            </p:cond>
                                          </p:stCondLst>
                                          <p:endCondLst>
                                            <p:cond evt="onStopAudio" delay="0">
                                              <p:tgtEl>
                                                <p:sldTgt/>
                                              </p:tgtEl>
                                            </p:cond>
                                          </p:endCondLst>
                                        </p:cTn>
                                        <p:tgtEl>
                                          <p:sndTgt r:embed="rId3" name="chimes.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nodeType="clickEffect">
                                  <p:stCondLst>
                                    <p:cond delay="0"/>
                                  </p:stCondLst>
                                  <p:childTnLst>
                                    <p:set>
                                      <p:cBhvr>
                                        <p:cTn id="36" dur="1" fill="hold">
                                          <p:stCondLst>
                                            <p:cond delay="0"/>
                                          </p:stCondLst>
                                        </p:cTn>
                                        <p:tgtEl>
                                          <p:spTgt spid="48"/>
                                        </p:tgtEl>
                                        <p:attrNameLst>
                                          <p:attrName>style.visibility</p:attrName>
                                        </p:attrNameLst>
                                      </p:cBhvr>
                                      <p:to>
                                        <p:strVal val="visible"/>
                                      </p:to>
                                    </p:set>
                                    <p:anim calcmode="lin" valueType="num">
                                      <p:cBhvr additive="base">
                                        <p:cTn id="37" dur="500" fill="hold"/>
                                        <p:tgtEl>
                                          <p:spTgt spid="48"/>
                                        </p:tgtEl>
                                        <p:attrNameLst>
                                          <p:attrName>ppt_x</p:attrName>
                                        </p:attrNameLst>
                                      </p:cBhvr>
                                      <p:tavLst>
                                        <p:tav tm="0">
                                          <p:val>
                                            <p:strVal val="0-#ppt_w/2"/>
                                          </p:val>
                                        </p:tav>
                                        <p:tav tm="100000">
                                          <p:val>
                                            <p:strVal val="#ppt_x"/>
                                          </p:val>
                                        </p:tav>
                                      </p:tavLst>
                                    </p:anim>
                                    <p:anim calcmode="lin" valueType="num">
                                      <p:cBhvr additive="base">
                                        <p:cTn id="38" dur="500" fill="hold"/>
                                        <p:tgtEl>
                                          <p:spTgt spid="48"/>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17" presetClass="entr" presetSubtype="10" fill="hold" grpId="0" nodeType="clickEffect">
                                  <p:stCondLst>
                                    <p:cond delay="0"/>
                                  </p:stCondLst>
                                  <p:childTnLst>
                                    <p:set>
                                      <p:cBhvr>
                                        <p:cTn id="42" dur="1" fill="hold">
                                          <p:stCondLst>
                                            <p:cond delay="0"/>
                                          </p:stCondLst>
                                        </p:cTn>
                                        <p:tgtEl>
                                          <p:spTgt spid="5246"/>
                                        </p:tgtEl>
                                        <p:attrNameLst>
                                          <p:attrName>style.visibility</p:attrName>
                                        </p:attrNameLst>
                                      </p:cBhvr>
                                      <p:to>
                                        <p:strVal val="visible"/>
                                      </p:to>
                                    </p:set>
                                    <p:anim calcmode="lin" valueType="num">
                                      <p:cBhvr>
                                        <p:cTn id="43" dur="500" fill="hold"/>
                                        <p:tgtEl>
                                          <p:spTgt spid="5246"/>
                                        </p:tgtEl>
                                        <p:attrNameLst>
                                          <p:attrName>ppt_w</p:attrName>
                                        </p:attrNameLst>
                                      </p:cBhvr>
                                      <p:tavLst>
                                        <p:tav tm="0">
                                          <p:val>
                                            <p:fltVal val="0"/>
                                          </p:val>
                                        </p:tav>
                                        <p:tav tm="100000">
                                          <p:val>
                                            <p:strVal val="#ppt_w"/>
                                          </p:val>
                                        </p:tav>
                                      </p:tavLst>
                                    </p:anim>
                                    <p:anim calcmode="lin" valueType="num">
                                      <p:cBhvr>
                                        <p:cTn id="44" dur="500" fill="hold"/>
                                        <p:tgtEl>
                                          <p:spTgt spid="5246"/>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41"/>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74" grpId="0"/>
      <p:bldP spid="5211" grpId="0"/>
      <p:bldP spid="5213" grpId="0"/>
      <p:bldP spid="5246" grpId="0"/>
      <p:bldP spid="524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3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 y="-44280"/>
            <a:ext cx="12187319" cy="6855367"/>
          </a:xfrm>
          <a:prstGeom prst="rect">
            <a:avLst/>
          </a:prstGeom>
        </p:spPr>
      </p:pic>
      <p:pic>
        <p:nvPicPr>
          <p:cNvPr id="5" name="图片 4"/>
          <p:cNvPicPr>
            <a:picLocks noChangeAspect="1"/>
          </p:cNvPicPr>
          <p:nvPr/>
        </p:nvPicPr>
        <p:blipFill>
          <a:blip r:embed="rId4"/>
          <a:stretch>
            <a:fillRect/>
          </a:stretch>
        </p:blipFill>
        <p:spPr>
          <a:xfrm>
            <a:off x="0" y="4125973"/>
            <a:ext cx="12163928" cy="1888463"/>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3625" y="-825285"/>
            <a:ext cx="12814569" cy="5420481"/>
          </a:xfrm>
          <a:prstGeom prst="rect">
            <a:avLst/>
          </a:prstGeom>
        </p:spPr>
      </p:pic>
      <p:pic>
        <p:nvPicPr>
          <p:cNvPr id="4" name="图片 3"/>
          <p:cNvPicPr>
            <a:picLocks noChangeAspect="1"/>
          </p:cNvPicPr>
          <p:nvPr/>
        </p:nvPicPr>
        <p:blipFill>
          <a:blip r:embed="rId6"/>
          <a:stretch>
            <a:fillRect/>
          </a:stretch>
        </p:blipFill>
        <p:spPr>
          <a:xfrm>
            <a:off x="-135060" y="5268689"/>
            <a:ext cx="12827803" cy="2040159"/>
          </a:xfrm>
          <a:prstGeom prst="rect">
            <a:avLst/>
          </a:prstGeom>
        </p:spPr>
      </p:pic>
      <p:pic>
        <p:nvPicPr>
          <p:cNvPr id="11" name="图片 10"/>
          <p:cNvPicPr>
            <a:picLocks noChangeAspect="1"/>
          </p:cNvPicPr>
          <p:nvPr/>
        </p:nvPicPr>
        <p:blipFill>
          <a:blip r:embed="rId7"/>
          <a:stretch>
            <a:fillRect/>
          </a:stretch>
        </p:blipFill>
        <p:spPr>
          <a:xfrm>
            <a:off x="5437130" y="6136783"/>
            <a:ext cx="663751" cy="247500"/>
          </a:xfrm>
          <a:prstGeom prst="rect">
            <a:avLst/>
          </a:prstGeom>
        </p:spPr>
      </p:pic>
      <p:pic>
        <p:nvPicPr>
          <p:cNvPr id="13" name="图片 12"/>
          <p:cNvPicPr>
            <a:picLocks noChangeAspect="1"/>
          </p:cNvPicPr>
          <p:nvPr/>
        </p:nvPicPr>
        <p:blipFill>
          <a:blip r:embed="rId8"/>
          <a:stretch>
            <a:fillRect/>
          </a:stretch>
        </p:blipFill>
        <p:spPr>
          <a:xfrm>
            <a:off x="6638369" y="6278718"/>
            <a:ext cx="416251" cy="157500"/>
          </a:xfrm>
          <a:prstGeom prst="rect">
            <a:avLst/>
          </a:prstGeom>
        </p:spPr>
      </p:pic>
      <p:pic>
        <p:nvPicPr>
          <p:cNvPr id="17" name="图片 16"/>
          <p:cNvPicPr>
            <a:picLocks noChangeAspect="1"/>
          </p:cNvPicPr>
          <p:nvPr/>
        </p:nvPicPr>
        <p:blipFill>
          <a:blip r:embed="rId9"/>
          <a:stretch>
            <a:fillRect/>
          </a:stretch>
        </p:blipFill>
        <p:spPr>
          <a:xfrm>
            <a:off x="4500467" y="1639613"/>
            <a:ext cx="540000" cy="371251"/>
          </a:xfrm>
          <a:prstGeom prst="rect">
            <a:avLst/>
          </a:prstGeom>
        </p:spPr>
      </p:pic>
      <p:pic>
        <p:nvPicPr>
          <p:cNvPr id="18" name="图片 17"/>
          <p:cNvPicPr>
            <a:picLocks noChangeAspect="1"/>
          </p:cNvPicPr>
          <p:nvPr/>
        </p:nvPicPr>
        <p:blipFill>
          <a:blip r:embed="rId10"/>
          <a:stretch>
            <a:fillRect/>
          </a:stretch>
        </p:blipFill>
        <p:spPr>
          <a:xfrm>
            <a:off x="592427" y="253171"/>
            <a:ext cx="795055" cy="419612"/>
          </a:xfrm>
          <a:prstGeom prst="rect">
            <a:avLst/>
          </a:prstGeom>
        </p:spPr>
      </p:pic>
      <p:pic>
        <p:nvPicPr>
          <p:cNvPr id="19" name="图片 18"/>
          <p:cNvPicPr>
            <a:picLocks noChangeAspect="1"/>
          </p:cNvPicPr>
          <p:nvPr/>
        </p:nvPicPr>
        <p:blipFill>
          <a:blip r:embed="rId11"/>
          <a:stretch>
            <a:fillRect/>
          </a:stretch>
        </p:blipFill>
        <p:spPr>
          <a:xfrm>
            <a:off x="8939143" y="-76481"/>
            <a:ext cx="2166231" cy="1603573"/>
          </a:xfrm>
          <a:prstGeom prst="rect">
            <a:avLst/>
          </a:prstGeom>
        </p:spPr>
      </p:pic>
      <p:pic>
        <p:nvPicPr>
          <p:cNvPr id="21" name="图片 20"/>
          <p:cNvPicPr>
            <a:picLocks noChangeAspect="1"/>
          </p:cNvPicPr>
          <p:nvPr/>
        </p:nvPicPr>
        <p:blipFill>
          <a:blip r:embed="rId12"/>
          <a:stretch>
            <a:fillRect/>
          </a:stretch>
        </p:blipFill>
        <p:spPr>
          <a:xfrm>
            <a:off x="1277256" y="5987793"/>
            <a:ext cx="2674144" cy="657577"/>
          </a:xfrm>
          <a:prstGeom prst="rect">
            <a:avLst/>
          </a:prstGeom>
        </p:spPr>
      </p:pic>
      <p:sp>
        <p:nvSpPr>
          <p:cNvPr id="7" name="Rectangle 6"/>
          <p:cNvSpPr/>
          <p:nvPr/>
        </p:nvSpPr>
        <p:spPr>
          <a:xfrm>
            <a:off x="1044136" y="767032"/>
            <a:ext cx="8376011" cy="2226315"/>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5333" b="1" dirty="0" err="1">
                <a:ln/>
                <a:solidFill>
                  <a:srgbClr val="FF0000"/>
                </a:solidFill>
                <a:latin typeface="UTM Arruba KT" panose="02040603050506020204" pitchFamily="18" charset="0"/>
              </a:rPr>
              <a:t>Dặn</a:t>
            </a:r>
            <a:r>
              <a:rPr lang="en-US" sz="5333" b="1" dirty="0">
                <a:ln/>
                <a:solidFill>
                  <a:srgbClr val="FF0000"/>
                </a:solidFill>
                <a:latin typeface="UTM Arruba KT" panose="02040603050506020204" pitchFamily="18" charset="0"/>
              </a:rPr>
              <a:t> </a:t>
            </a:r>
            <a:r>
              <a:rPr lang="en-US" sz="5333" b="1" dirty="0" err="1">
                <a:ln/>
                <a:solidFill>
                  <a:srgbClr val="FF0000"/>
                </a:solidFill>
                <a:latin typeface="UTM Arruba KT" panose="02040603050506020204" pitchFamily="18" charset="0"/>
              </a:rPr>
              <a:t>dò</a:t>
            </a:r>
            <a:r>
              <a:rPr lang="en-US" sz="5333" b="1" dirty="0">
                <a:ln/>
                <a:solidFill>
                  <a:srgbClr val="FF0000"/>
                </a:solidFill>
                <a:latin typeface="UTM Arruba KT" panose="02040603050506020204" pitchFamily="18" charset="0"/>
              </a:rPr>
              <a:t>:</a:t>
            </a:r>
          </a:p>
          <a:p>
            <a:pPr algn="ctr"/>
            <a:r>
              <a:rPr lang="en-US" sz="4267" b="1" dirty="0">
                <a:ln/>
                <a:solidFill>
                  <a:srgbClr val="FF0000"/>
                </a:solidFill>
                <a:latin typeface="UTM Arruba KT" panose="02040603050506020204" pitchFamily="18" charset="0"/>
              </a:rPr>
              <a:t>       - </a:t>
            </a:r>
            <a:r>
              <a:rPr lang="en-US" sz="4267" b="1" dirty="0" err="1">
                <a:ln/>
                <a:solidFill>
                  <a:srgbClr val="FF0000"/>
                </a:solidFill>
                <a:latin typeface="UTM Arruba KT" panose="02040603050506020204" pitchFamily="18" charset="0"/>
              </a:rPr>
              <a:t>Hoàn</a:t>
            </a:r>
            <a:r>
              <a:rPr lang="en-US" sz="4267" b="1" dirty="0">
                <a:ln/>
                <a:solidFill>
                  <a:srgbClr val="FF0000"/>
                </a:solidFill>
                <a:latin typeface="UTM Arruba KT" panose="02040603050506020204" pitchFamily="18" charset="0"/>
              </a:rPr>
              <a:t> </a:t>
            </a:r>
            <a:r>
              <a:rPr lang="en-US" sz="4267" b="1" dirty="0" err="1">
                <a:ln/>
                <a:solidFill>
                  <a:srgbClr val="FF0000"/>
                </a:solidFill>
                <a:latin typeface="UTM Arruba KT" panose="02040603050506020204" pitchFamily="18" charset="0"/>
              </a:rPr>
              <a:t>thành</a:t>
            </a:r>
            <a:r>
              <a:rPr lang="en-US" sz="4267" b="1" dirty="0">
                <a:ln/>
                <a:solidFill>
                  <a:srgbClr val="FF0000"/>
                </a:solidFill>
                <a:latin typeface="UTM Arruba KT" panose="02040603050506020204" pitchFamily="18" charset="0"/>
              </a:rPr>
              <a:t> </a:t>
            </a:r>
            <a:r>
              <a:rPr lang="en-US" sz="4267" b="1" dirty="0" err="1">
                <a:ln/>
                <a:solidFill>
                  <a:srgbClr val="FF0000"/>
                </a:solidFill>
                <a:latin typeface="UTM Arruba KT" panose="02040603050506020204" pitchFamily="18" charset="0"/>
              </a:rPr>
              <a:t>vở</a:t>
            </a:r>
            <a:r>
              <a:rPr lang="en-US" sz="4267" b="1" dirty="0">
                <a:ln/>
                <a:solidFill>
                  <a:srgbClr val="FF0000"/>
                </a:solidFill>
                <a:latin typeface="UTM Arruba KT" panose="02040603050506020204" pitchFamily="18" charset="0"/>
              </a:rPr>
              <a:t> </a:t>
            </a:r>
            <a:r>
              <a:rPr lang="en-US" sz="4267" b="1" dirty="0" err="1">
                <a:ln/>
                <a:solidFill>
                  <a:srgbClr val="FF0000"/>
                </a:solidFill>
                <a:latin typeface="UTM Arruba KT" panose="02040603050506020204" pitchFamily="18" charset="0"/>
              </a:rPr>
              <a:t>bài</a:t>
            </a:r>
            <a:r>
              <a:rPr lang="en-US" sz="4267" b="1" dirty="0">
                <a:ln/>
                <a:solidFill>
                  <a:srgbClr val="FF0000"/>
                </a:solidFill>
                <a:latin typeface="UTM Arruba KT" panose="02040603050506020204" pitchFamily="18" charset="0"/>
              </a:rPr>
              <a:t> </a:t>
            </a:r>
            <a:r>
              <a:rPr lang="en-US" sz="4267" b="1" dirty="0" err="1">
                <a:ln/>
                <a:solidFill>
                  <a:srgbClr val="FF0000"/>
                </a:solidFill>
                <a:latin typeface="UTM Arruba KT" panose="02040603050506020204" pitchFamily="18" charset="0"/>
              </a:rPr>
              <a:t>tập</a:t>
            </a:r>
            <a:r>
              <a:rPr lang="en-US" sz="4267" b="1" dirty="0">
                <a:ln/>
                <a:solidFill>
                  <a:srgbClr val="FF0000"/>
                </a:solidFill>
                <a:latin typeface="UTM Arruba KT" panose="02040603050506020204" pitchFamily="18" charset="0"/>
              </a:rPr>
              <a:t> </a:t>
            </a:r>
            <a:r>
              <a:rPr lang="en-US" sz="4267" b="1" dirty="0" err="1">
                <a:ln/>
                <a:solidFill>
                  <a:srgbClr val="FF0000"/>
                </a:solidFill>
                <a:latin typeface="UTM Arruba KT" panose="02040603050506020204" pitchFamily="18" charset="0"/>
              </a:rPr>
              <a:t>Toán</a:t>
            </a:r>
            <a:r>
              <a:rPr lang="en-US" sz="4267" b="1" dirty="0">
                <a:ln/>
                <a:solidFill>
                  <a:srgbClr val="FF0000"/>
                </a:solidFill>
                <a:latin typeface="UTM Arruba KT" panose="02040603050506020204" pitchFamily="18" charset="0"/>
              </a:rPr>
              <a:t>.</a:t>
            </a:r>
          </a:p>
          <a:p>
            <a:pPr algn="just"/>
            <a:r>
              <a:rPr lang="en-US" sz="4267" b="1" dirty="0">
                <a:ln/>
                <a:solidFill>
                  <a:srgbClr val="FF0000"/>
                </a:solidFill>
                <a:latin typeface="UTM Arruba KT" panose="02040603050506020204" pitchFamily="18" charset="0"/>
              </a:rPr>
              <a:t>         - </a:t>
            </a:r>
            <a:r>
              <a:rPr lang="en-US" sz="4267" b="1" dirty="0" err="1">
                <a:ln/>
                <a:solidFill>
                  <a:srgbClr val="FF0000"/>
                </a:solidFill>
                <a:latin typeface="UTM Arruba KT" panose="02040603050506020204" pitchFamily="18" charset="0"/>
              </a:rPr>
              <a:t>Chuẩn</a:t>
            </a:r>
            <a:r>
              <a:rPr lang="en-US" sz="4267" b="1" dirty="0">
                <a:ln/>
                <a:solidFill>
                  <a:srgbClr val="FF0000"/>
                </a:solidFill>
                <a:latin typeface="UTM Arruba KT" panose="02040603050506020204" pitchFamily="18" charset="0"/>
              </a:rPr>
              <a:t> </a:t>
            </a:r>
            <a:r>
              <a:rPr lang="en-US" sz="4267" b="1" dirty="0" err="1">
                <a:ln/>
                <a:solidFill>
                  <a:srgbClr val="FF0000"/>
                </a:solidFill>
                <a:latin typeface="UTM Arruba KT" panose="02040603050506020204" pitchFamily="18" charset="0"/>
              </a:rPr>
              <a:t>bị</a:t>
            </a:r>
            <a:r>
              <a:rPr lang="en-US" sz="4267" b="1" dirty="0">
                <a:ln/>
                <a:solidFill>
                  <a:srgbClr val="FF0000"/>
                </a:solidFill>
                <a:latin typeface="UTM Arruba KT" panose="02040603050506020204" pitchFamily="18" charset="0"/>
              </a:rPr>
              <a:t> </a:t>
            </a:r>
            <a:r>
              <a:rPr lang="en-US" sz="4267" b="1" dirty="0" err="1">
                <a:ln/>
                <a:solidFill>
                  <a:srgbClr val="FF0000"/>
                </a:solidFill>
                <a:latin typeface="UTM Arruba KT" panose="02040603050506020204" pitchFamily="18" charset="0"/>
              </a:rPr>
              <a:t>bài</a:t>
            </a:r>
            <a:r>
              <a:rPr lang="en-US" sz="4267" b="1" dirty="0">
                <a:ln/>
                <a:solidFill>
                  <a:srgbClr val="FF0000"/>
                </a:solidFill>
                <a:latin typeface="UTM Arruba KT" panose="02040603050506020204" pitchFamily="18" charset="0"/>
              </a:rPr>
              <a:t> </a:t>
            </a:r>
            <a:r>
              <a:rPr lang="vi-VN" sz="4267" b="1" smtClean="0">
                <a:ln/>
                <a:solidFill>
                  <a:srgbClr val="FF0000"/>
                </a:solidFill>
                <a:latin typeface="UTM Arruba KT" panose="02040603050506020204" pitchFamily="18" charset="0"/>
              </a:rPr>
              <a:t>sau.</a:t>
            </a:r>
            <a:endParaRPr lang="en-US" sz="4267" b="1" dirty="0">
              <a:ln/>
              <a:solidFill>
                <a:srgbClr val="FF0000"/>
              </a:solidFill>
              <a:latin typeface="UTM Arruba KT" panose="02040603050506020204" pitchFamily="18" charset="0"/>
            </a:endParaRPr>
          </a:p>
        </p:txBody>
      </p:sp>
      <p:pic>
        <p:nvPicPr>
          <p:cNvPr id="40" name="Picture 39"/>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9681721" y="663401"/>
            <a:ext cx="2726449" cy="2556648"/>
          </a:xfrm>
          <a:prstGeom prst="rect">
            <a:avLst/>
          </a:prstGeom>
        </p:spPr>
      </p:pic>
      <p:pic>
        <p:nvPicPr>
          <p:cNvPr id="44" name="Picture 43"/>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9160774" y="3876297"/>
            <a:ext cx="1420049" cy="1293259"/>
          </a:xfrm>
          <a:prstGeom prst="rect">
            <a:avLst/>
          </a:prstGeom>
        </p:spPr>
      </p:pic>
      <p:pic>
        <p:nvPicPr>
          <p:cNvPr id="46" name="Picture 45"/>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2069775" y="-315378"/>
            <a:ext cx="2117068" cy="2117068"/>
          </a:xfrm>
          <a:prstGeom prst="rect">
            <a:avLst/>
          </a:prstGeom>
        </p:spPr>
      </p:pic>
      <p:pic>
        <p:nvPicPr>
          <p:cNvPr id="47" name="Picture 46"/>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6689886" y="-55808"/>
            <a:ext cx="2117068" cy="1721759"/>
          </a:xfrm>
          <a:prstGeom prst="rect">
            <a:avLst/>
          </a:prstGeom>
        </p:spPr>
      </p:pic>
      <p:pic>
        <p:nvPicPr>
          <p:cNvPr id="22" name="Graphic 4">
            <a:extLst>
              <a:ext uri="{FF2B5EF4-FFF2-40B4-BE49-F238E27FC236}">
                <a16:creationId xmlns:a16="http://schemas.microsoft.com/office/drawing/2014/main" xmlns="" id="{8F1E9C9F-462A-40A5-8724-512401526271}"/>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410935" y="3652537"/>
            <a:ext cx="4821192" cy="3249008"/>
          </a:xfrm>
          <a:prstGeom prst="rect">
            <a:avLst/>
          </a:prstGeom>
          <a:effectLst>
            <a:outerShdw blurRad="50800" dist="38100" dir="8100000" algn="tr" rotWithShape="0">
              <a:prstClr val="black">
                <a:alpha val="40000"/>
              </a:prstClr>
            </a:outerShdw>
          </a:effectLst>
        </p:spPr>
      </p:pic>
      <p:pic>
        <p:nvPicPr>
          <p:cNvPr id="23" name="Picture 22"/>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7766699" y="2869819"/>
            <a:ext cx="4476112" cy="4476112"/>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53003115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anim calcmode="lin" valueType="num">
                                      <p:cBhvr>
                                        <p:cTn id="8" dur="1000" fill="hold"/>
                                        <p:tgtEl>
                                          <p:spTgt spid="37"/>
                                        </p:tgtEl>
                                        <p:attrNameLst>
                                          <p:attrName>ppt_x</p:attrName>
                                        </p:attrNameLst>
                                      </p:cBhvr>
                                      <p:tavLst>
                                        <p:tav tm="0">
                                          <p:val>
                                            <p:strVal val="#ppt_x"/>
                                          </p:val>
                                        </p:tav>
                                        <p:tav tm="100000">
                                          <p:val>
                                            <p:strVal val="#ppt_x"/>
                                          </p:val>
                                        </p:tav>
                                      </p:tavLst>
                                    </p:anim>
                                    <p:anim calcmode="lin" valueType="num">
                                      <p:cBhvr>
                                        <p:cTn id="9" dur="1000" fill="hold"/>
                                        <p:tgtEl>
                                          <p:spTgt spid="37"/>
                                        </p:tgtEl>
                                        <p:attrNameLst>
                                          <p:attrName>ppt_y</p:attrName>
                                        </p:attrNameLst>
                                      </p:cBhvr>
                                      <p:tavLst>
                                        <p:tav tm="0">
                                          <p:val>
                                            <p:strVal val="#ppt_y+.1"/>
                                          </p:val>
                                        </p:tav>
                                        <p:tav tm="100000">
                                          <p:val>
                                            <p:strVal val="#ppt_y"/>
                                          </p:val>
                                        </p:tav>
                                      </p:tavLst>
                                    </p:anim>
                                  </p:childTnLst>
                                </p:cTn>
                              </p:par>
                              <p:par>
                                <p:cTn id="10" presetID="22" presetClass="entr" presetSubtype="8"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left)">
                                      <p:cBhvr>
                                        <p:cTn id="16" dur="500"/>
                                        <p:tgtEl>
                                          <p:spTgt spid="5"/>
                                        </p:tgtEl>
                                      </p:cBhvr>
                                    </p:animEffect>
                                  </p:childTnLst>
                                </p:cTn>
                              </p:par>
                            </p:childTnLst>
                          </p:cTn>
                        </p:par>
                        <p:par>
                          <p:cTn id="17" fill="hold">
                            <p:stCondLst>
                              <p:cond delay="1500"/>
                            </p:stCondLst>
                            <p:childTnLst>
                              <p:par>
                                <p:cTn id="18" presetID="47" presetClass="entr" presetSubtype="0" fill="hold" nodeType="after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fade">
                                      <p:cBhvr>
                                        <p:cTn id="20" dur="1000"/>
                                        <p:tgtEl>
                                          <p:spTgt spid="19"/>
                                        </p:tgtEl>
                                      </p:cBhvr>
                                    </p:animEffect>
                                    <p:anim calcmode="lin" valueType="num">
                                      <p:cBhvr>
                                        <p:cTn id="21" dur="1000" fill="hold"/>
                                        <p:tgtEl>
                                          <p:spTgt spid="19"/>
                                        </p:tgtEl>
                                        <p:attrNameLst>
                                          <p:attrName>ppt_x</p:attrName>
                                        </p:attrNameLst>
                                      </p:cBhvr>
                                      <p:tavLst>
                                        <p:tav tm="0">
                                          <p:val>
                                            <p:strVal val="#ppt_x"/>
                                          </p:val>
                                        </p:tav>
                                        <p:tav tm="100000">
                                          <p:val>
                                            <p:strVal val="#ppt_x"/>
                                          </p:val>
                                        </p:tav>
                                      </p:tavLst>
                                    </p:anim>
                                    <p:anim calcmode="lin" valueType="num">
                                      <p:cBhvr>
                                        <p:cTn id="22" dur="1000" fill="hold"/>
                                        <p:tgtEl>
                                          <p:spTgt spid="19"/>
                                        </p:tgtEl>
                                        <p:attrNameLst>
                                          <p:attrName>ppt_y</p:attrName>
                                        </p:attrNameLst>
                                      </p:cBhvr>
                                      <p:tavLst>
                                        <p:tav tm="0">
                                          <p:val>
                                            <p:strVal val="#ppt_y-.1"/>
                                          </p:val>
                                        </p:tav>
                                        <p:tav tm="100000">
                                          <p:val>
                                            <p:strVal val="#ppt_y"/>
                                          </p:val>
                                        </p:tav>
                                      </p:tavLst>
                                    </p:anim>
                                  </p:childTnLst>
                                </p:cTn>
                              </p:par>
                              <p:par>
                                <p:cTn id="23" presetID="47" presetClass="entr" presetSubtype="0" fill="hold" nodeType="withEffect">
                                  <p:stCondLst>
                                    <p:cond delay="25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nodeType="withEffect">
                                  <p:stCondLst>
                                    <p:cond delay="500"/>
                                  </p:stCondLst>
                                  <p:childTnLst>
                                    <p:set>
                                      <p:cBhvr>
                                        <p:cTn id="29" dur="1" fill="hold">
                                          <p:stCondLst>
                                            <p:cond delay="0"/>
                                          </p:stCondLst>
                                        </p:cTn>
                                        <p:tgtEl>
                                          <p:spTgt spid="17"/>
                                        </p:tgtEl>
                                        <p:attrNameLst>
                                          <p:attrName>style.visibility</p:attrName>
                                        </p:attrNameLst>
                                      </p:cBhvr>
                                      <p:to>
                                        <p:strVal val="visible"/>
                                      </p:to>
                                    </p:set>
                                    <p:animEffect transition="in" filter="fade">
                                      <p:cBhvr>
                                        <p:cTn id="30" dur="1000"/>
                                        <p:tgtEl>
                                          <p:spTgt spid="17"/>
                                        </p:tgtEl>
                                      </p:cBhvr>
                                    </p:animEffect>
                                    <p:anim calcmode="lin" valueType="num">
                                      <p:cBhvr>
                                        <p:cTn id="31" dur="1000" fill="hold"/>
                                        <p:tgtEl>
                                          <p:spTgt spid="17"/>
                                        </p:tgtEl>
                                        <p:attrNameLst>
                                          <p:attrName>ppt_x</p:attrName>
                                        </p:attrNameLst>
                                      </p:cBhvr>
                                      <p:tavLst>
                                        <p:tav tm="0">
                                          <p:val>
                                            <p:strVal val="#ppt_x"/>
                                          </p:val>
                                        </p:tav>
                                        <p:tav tm="100000">
                                          <p:val>
                                            <p:strVal val="#ppt_x"/>
                                          </p:val>
                                        </p:tav>
                                      </p:tavLst>
                                    </p:anim>
                                    <p:anim calcmode="lin" valueType="num">
                                      <p:cBhvr>
                                        <p:cTn id="32" dur="1000" fill="hold"/>
                                        <p:tgtEl>
                                          <p:spTgt spid="17"/>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10" presetClass="entr" presetSubtype="0" fill="hold" nodeType="after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500"/>
                                        <p:tgtEl>
                                          <p:spTgt spid="11"/>
                                        </p:tgtEl>
                                      </p:cBhvr>
                                    </p:animEffect>
                                  </p:childTnLst>
                                </p:cTn>
                              </p:par>
                              <p:par>
                                <p:cTn id="37" presetID="10" presetClass="entr" presetSubtype="0" fill="hold" nodeType="with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500"/>
                                        <p:tgtEl>
                                          <p:spTgt spid="13"/>
                                        </p:tgtEl>
                                      </p:cBhvr>
                                    </p:animEffect>
                                  </p:childTnLst>
                                </p:cTn>
                              </p:par>
                              <p:par>
                                <p:cTn id="40" presetID="10" presetClass="entr" presetSubtype="0" fill="hold" nodeType="with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500"/>
                                        <p:tgtEl>
                                          <p:spTgt spid="21"/>
                                        </p:tgtEl>
                                      </p:cBhvr>
                                    </p:animEffect>
                                  </p:childTnLst>
                                </p:cTn>
                              </p:par>
                              <p:par>
                                <p:cTn id="43" presetID="56" presetClass="entr" presetSubtype="0" fill="hold" grpId="0" nodeType="withEffect">
                                  <p:stCondLst>
                                    <p:cond delay="0"/>
                                  </p:stCondLst>
                                  <p:iterate type="lt">
                                    <p:tmPct val="10000"/>
                                  </p:iterate>
                                  <p:childTnLst>
                                    <p:set>
                                      <p:cBhvr>
                                        <p:cTn id="44" dur="1" fill="hold">
                                          <p:stCondLst>
                                            <p:cond delay="0"/>
                                          </p:stCondLst>
                                        </p:cTn>
                                        <p:tgtEl>
                                          <p:spTgt spid="7"/>
                                        </p:tgtEl>
                                        <p:attrNameLst>
                                          <p:attrName>style.visibility</p:attrName>
                                        </p:attrNameLst>
                                      </p:cBhvr>
                                      <p:to>
                                        <p:strVal val="visible"/>
                                      </p:to>
                                    </p:set>
                                    <p:anim by="(-#ppt_w*2)" calcmode="lin" valueType="num">
                                      <p:cBhvr rctx="PPT">
                                        <p:cTn id="45" dur="1000" autoRev="1" fill="hold">
                                          <p:stCondLst>
                                            <p:cond delay="0"/>
                                          </p:stCondLst>
                                        </p:cTn>
                                        <p:tgtEl>
                                          <p:spTgt spid="7"/>
                                        </p:tgtEl>
                                        <p:attrNameLst>
                                          <p:attrName>ppt_w</p:attrName>
                                        </p:attrNameLst>
                                      </p:cBhvr>
                                    </p:anim>
                                    <p:anim by="(#ppt_w*0.50)" calcmode="lin" valueType="num">
                                      <p:cBhvr>
                                        <p:cTn id="46" dur="1000" decel="50000" autoRev="1" fill="hold">
                                          <p:stCondLst>
                                            <p:cond delay="0"/>
                                          </p:stCondLst>
                                        </p:cTn>
                                        <p:tgtEl>
                                          <p:spTgt spid="7"/>
                                        </p:tgtEl>
                                        <p:attrNameLst>
                                          <p:attrName>ppt_x</p:attrName>
                                        </p:attrNameLst>
                                      </p:cBhvr>
                                    </p:anim>
                                    <p:anim from="(-#ppt_h/2)" to="(#ppt_y)" calcmode="lin" valueType="num">
                                      <p:cBhvr>
                                        <p:cTn id="47" dur="2000" fill="hold">
                                          <p:stCondLst>
                                            <p:cond delay="0"/>
                                          </p:stCondLst>
                                        </p:cTn>
                                        <p:tgtEl>
                                          <p:spTgt spid="7"/>
                                        </p:tgtEl>
                                        <p:attrNameLst>
                                          <p:attrName>ppt_y</p:attrName>
                                        </p:attrNameLst>
                                      </p:cBhvr>
                                    </p:anim>
                                    <p:animRot by="21600000">
                                      <p:cBhvr>
                                        <p:cTn id="48" dur="2000" fill="hold">
                                          <p:stCondLst>
                                            <p:cond delay="0"/>
                                          </p:stCondLst>
                                        </p:cTn>
                                        <p:tgtEl>
                                          <p:spTgt spid="7"/>
                                        </p:tgtEl>
                                        <p:attrNameLst>
                                          <p:attrName>r</p:attrName>
                                        </p:attrNameLst>
                                      </p:cBhvr>
                                    </p:animRot>
                                  </p:childTnLst>
                                </p:cTn>
                              </p:par>
                              <p:par>
                                <p:cTn id="49" presetID="42" presetClass="entr" presetSubtype="0" fill="hold" nodeType="withEffect">
                                  <p:stCondLst>
                                    <p:cond delay="0"/>
                                  </p:stCondLst>
                                  <p:childTnLst>
                                    <p:set>
                                      <p:cBhvr>
                                        <p:cTn id="50" dur="1" fill="hold">
                                          <p:stCondLst>
                                            <p:cond delay="0"/>
                                          </p:stCondLst>
                                        </p:cTn>
                                        <p:tgtEl>
                                          <p:spTgt spid="22"/>
                                        </p:tgtEl>
                                        <p:attrNameLst>
                                          <p:attrName>style.visibility</p:attrName>
                                        </p:attrNameLst>
                                      </p:cBhvr>
                                      <p:to>
                                        <p:strVal val="visible"/>
                                      </p:to>
                                    </p:set>
                                    <p:animEffect transition="in" filter="fade">
                                      <p:cBhvr>
                                        <p:cTn id="51" dur="1000"/>
                                        <p:tgtEl>
                                          <p:spTgt spid="22"/>
                                        </p:tgtEl>
                                      </p:cBhvr>
                                    </p:animEffect>
                                    <p:anim calcmode="lin" valueType="num">
                                      <p:cBhvr>
                                        <p:cTn id="52" dur="1000" fill="hold"/>
                                        <p:tgtEl>
                                          <p:spTgt spid="22"/>
                                        </p:tgtEl>
                                        <p:attrNameLst>
                                          <p:attrName>ppt_x</p:attrName>
                                        </p:attrNameLst>
                                      </p:cBhvr>
                                      <p:tavLst>
                                        <p:tav tm="0">
                                          <p:val>
                                            <p:strVal val="#ppt_x"/>
                                          </p:val>
                                        </p:tav>
                                        <p:tav tm="100000">
                                          <p:val>
                                            <p:strVal val="#ppt_x"/>
                                          </p:val>
                                        </p:tav>
                                      </p:tavLst>
                                    </p:anim>
                                    <p:anim calcmode="lin" valueType="num">
                                      <p:cBhvr>
                                        <p:cTn id="53"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3F7236A-8EB5-4261-BF5F-C3DD0766592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xmlns="" id="{1B2709D6-6853-46BC-B685-1C6F5808E61C}"/>
              </a:ext>
            </a:extLst>
          </p:cNvPr>
          <p:cNvSpPr>
            <a:spLocks noGrp="1"/>
          </p:cNvSpPr>
          <p:nvPr>
            <p:ph idx="1"/>
          </p:nvPr>
        </p:nvSpPr>
        <p:spPr/>
        <p:txBody>
          <a:bodyPr/>
          <a:lstStyle/>
          <a:p>
            <a:endParaRPr lang="en-US" dirty="0"/>
          </a:p>
        </p:txBody>
      </p:sp>
      <p:pic>
        <p:nvPicPr>
          <p:cNvPr id="5" name="Picture 2" descr="Xem ảnh nguồn">
            <a:extLst>
              <a:ext uri="{FF2B5EF4-FFF2-40B4-BE49-F238E27FC236}">
                <a16:creationId xmlns:a16="http://schemas.microsoft.com/office/drawing/2014/main" xmlns="" id="{94F29868-B21F-469D-95BA-5F830C4981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508012" y="1092200"/>
            <a:ext cx="10957166" cy="2585323"/>
          </a:xfrm>
          <a:prstGeom prst="rect">
            <a:avLst/>
          </a:prstGeom>
          <a:noFill/>
        </p:spPr>
        <p:txBody>
          <a:bodyPr wrap="none" lIns="91440" tIns="45720" rIns="91440" bIns="45720">
            <a:spAutoFit/>
          </a:bodyPr>
          <a:lstStyle/>
          <a:p>
            <a:pPr algn="ctr"/>
            <a:r>
              <a:rPr lang="en-US" altLang="zh-CN" sz="5400" b="1"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Times New Roman" pitchFamily="18" charset="0"/>
                <a:ea typeface="微软雅黑" panose="020B0503020204020204" charset="-122"/>
                <a:cs typeface="Times New Roman" pitchFamily="18" charset="0"/>
                <a:sym typeface="微软雅黑" panose="020B0503020204020204" charset="-122"/>
              </a:rPr>
              <a:t>CHÚC CÁC EM HỌC TỐT </a:t>
            </a:r>
          </a:p>
          <a:p>
            <a:pPr algn="ctr"/>
            <a:r>
              <a:rPr lang="en-US" altLang="zh-CN" sz="5400" b="1"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Times New Roman" pitchFamily="18" charset="0"/>
                <a:ea typeface="微软雅黑" panose="020B0503020204020204" charset="-122"/>
                <a:cs typeface="Times New Roman" pitchFamily="18" charset="0"/>
                <a:sym typeface="微软雅黑" panose="020B0503020204020204" charset="-122"/>
              </a:rPr>
              <a:t>VÀ LUÔN THỰC HIỆN ĐÚNG 5K </a:t>
            </a:r>
          </a:p>
          <a:p>
            <a:pPr algn="ctr"/>
            <a:r>
              <a:rPr lang="en-US" altLang="zh-CN" sz="5400" b="1"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Times New Roman" pitchFamily="18" charset="0"/>
                <a:ea typeface="微软雅黑" panose="020B0503020204020204" charset="-122"/>
                <a:cs typeface="Times New Roman" pitchFamily="18" charset="0"/>
                <a:sym typeface="微软雅黑" panose="020B0503020204020204" charset="-122"/>
              </a:rPr>
              <a:t>ĐỂ ĐẨY LÙI COVID - 19!</a:t>
            </a:r>
            <a:endParaRPr lang="en-US" sz="5400" b="1"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endParaRPr>
          </a:p>
        </p:txBody>
      </p:sp>
    </p:spTree>
    <p:extLst>
      <p:ext uri="{BB962C8B-B14F-4D97-AF65-F5344CB8AC3E}">
        <p14:creationId xmlns:p14="http://schemas.microsoft.com/office/powerpoint/2010/main" val="224968011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2">
            <a:extLst>
              <a:ext uri="{FF2B5EF4-FFF2-40B4-BE49-F238E27FC236}">
                <a16:creationId xmlns:a16="http://schemas.microsoft.com/office/drawing/2014/main" xmlns="" id="{22497392-F581-43E5-8BBF-5BB63BCB3850}"/>
              </a:ext>
            </a:extLst>
          </p:cNvPr>
          <p:cNvPicPr>
            <a:picLocks noChangeAspect="1"/>
          </p:cNvPicPr>
          <p:nvPr/>
        </p:nvPicPr>
        <p:blipFill rotWithShape="1">
          <a:blip r:embed="rId2">
            <a:extLst>
              <a:ext uri="{28A0092B-C50C-407E-A947-70E740481C1C}">
                <a14:useLocalDpi xmlns:a14="http://schemas.microsoft.com/office/drawing/2010/main" val="0"/>
              </a:ext>
            </a:extLst>
          </a:blip>
          <a:srcRect l="17601" t="61811" r="22876" b="725"/>
          <a:stretch/>
        </p:blipFill>
        <p:spPr>
          <a:xfrm>
            <a:off x="3119953" y="4401634"/>
            <a:ext cx="8859499" cy="2386012"/>
          </a:xfrm>
          <a:prstGeom prst="rect">
            <a:avLst/>
          </a:prstGeom>
        </p:spPr>
      </p:pic>
      <p:pic>
        <p:nvPicPr>
          <p:cNvPr id="3" name="图片 2">
            <a:extLst>
              <a:ext uri="{FF2B5EF4-FFF2-40B4-BE49-F238E27FC236}">
                <a16:creationId xmlns:a16="http://schemas.microsoft.com/office/drawing/2014/main" xmlns="" id="{85FFDF4C-53F5-4CCB-905F-A5787B57B634}"/>
              </a:ext>
            </a:extLst>
          </p:cNvPr>
          <p:cNvPicPr>
            <a:picLocks noChangeAspect="1"/>
          </p:cNvPicPr>
          <p:nvPr/>
        </p:nvPicPr>
        <p:blipFill rotWithShape="1">
          <a:blip r:embed="rId3">
            <a:extLst>
              <a:ext uri="{28A0092B-C50C-407E-A947-70E740481C1C}">
                <a14:useLocalDpi xmlns:a14="http://schemas.microsoft.com/office/drawing/2010/main" val="0"/>
              </a:ext>
            </a:extLst>
          </a:blip>
          <a:srcRect l="4305" t="5109" r="29408" b="32774"/>
          <a:stretch/>
        </p:blipFill>
        <p:spPr>
          <a:xfrm>
            <a:off x="378724" y="275774"/>
            <a:ext cx="11434555" cy="4628273"/>
          </a:xfrm>
          <a:prstGeom prst="rect">
            <a:avLst/>
          </a:prstGeom>
        </p:spPr>
      </p:pic>
      <p:pic>
        <p:nvPicPr>
          <p:cNvPr id="5" name="图片 9">
            <a:extLst>
              <a:ext uri="{FF2B5EF4-FFF2-40B4-BE49-F238E27FC236}">
                <a16:creationId xmlns:a16="http://schemas.microsoft.com/office/drawing/2014/main" xmlns="" id="{1D73C2A3-D074-4E7C-9965-5A5DB75DD18B}"/>
              </a:ext>
            </a:extLst>
          </p:cNvPr>
          <p:cNvPicPr>
            <a:picLocks noChangeAspect="1"/>
          </p:cNvPicPr>
          <p:nvPr/>
        </p:nvPicPr>
        <p:blipFill rotWithShape="1">
          <a:blip r:embed="rId4">
            <a:extLst>
              <a:ext uri="{28A0092B-C50C-407E-A947-70E740481C1C}">
                <a14:useLocalDpi xmlns:a14="http://schemas.microsoft.com/office/drawing/2010/main" val="0"/>
              </a:ext>
            </a:extLst>
          </a:blip>
          <a:srcRect t="55220" r="78499"/>
          <a:stretch/>
        </p:blipFill>
        <p:spPr>
          <a:xfrm>
            <a:off x="1" y="3930806"/>
            <a:ext cx="3286127" cy="2956225"/>
          </a:xfrm>
          <a:prstGeom prst="rect">
            <a:avLst/>
          </a:prstGeom>
        </p:spPr>
      </p:pic>
      <p:sp>
        <p:nvSpPr>
          <p:cNvPr id="6" name="文本框 16">
            <a:extLst>
              <a:ext uri="{FF2B5EF4-FFF2-40B4-BE49-F238E27FC236}">
                <a16:creationId xmlns:a16="http://schemas.microsoft.com/office/drawing/2014/main" xmlns="" id="{BDF34E9A-C97D-4DC3-B39E-9BE4705BA666}"/>
              </a:ext>
            </a:extLst>
          </p:cNvPr>
          <p:cNvSpPr txBox="1"/>
          <p:nvPr/>
        </p:nvSpPr>
        <p:spPr>
          <a:xfrm>
            <a:off x="1780343" y="1410075"/>
            <a:ext cx="9056980" cy="1857258"/>
          </a:xfrm>
          <a:prstGeom prst="rect">
            <a:avLst/>
          </a:prstGeom>
          <a:noFill/>
        </p:spPr>
        <p:txBody>
          <a:bodyPr wrap="square" lIns="86697" tIns="43348" rIns="86697" bIns="43348" rtlCol="0">
            <a:spAutoFit/>
          </a:bodyPr>
          <a:lstStyle/>
          <a:p>
            <a:pPr algn="ctr">
              <a:buNone/>
            </a:pPr>
            <a:r>
              <a:rPr lang="en-US" altLang="zh-CN" sz="11500" b="1" dirty="0" err="1" smtClean="0">
                <a:solidFill>
                  <a:srgbClr val="FF0000"/>
                </a:solidFill>
                <a:latin typeface="Amazone" panose="03020702060507090A04" pitchFamily="66" charset="0"/>
                <a:ea typeface="+mj-ea"/>
                <a:cs typeface="Arial" panose="020B0604020202020204" pitchFamily="34" charset="0"/>
              </a:rPr>
              <a:t>Khởi</a:t>
            </a:r>
            <a:r>
              <a:rPr lang="en-US" altLang="zh-CN" sz="11500" b="1" dirty="0" smtClean="0">
                <a:solidFill>
                  <a:srgbClr val="FF0000"/>
                </a:solidFill>
                <a:latin typeface="Amazone" panose="03020702060507090A04" pitchFamily="66" charset="0"/>
                <a:ea typeface="+mj-ea"/>
                <a:cs typeface="Arial" panose="020B0604020202020204" pitchFamily="34" charset="0"/>
              </a:rPr>
              <a:t> </a:t>
            </a:r>
            <a:r>
              <a:rPr lang="en-US" altLang="zh-CN" sz="11500" b="1" dirty="0" err="1" smtClean="0">
                <a:solidFill>
                  <a:srgbClr val="FF0000"/>
                </a:solidFill>
                <a:latin typeface="Amazone" panose="03020702060507090A04" pitchFamily="66" charset="0"/>
                <a:ea typeface="+mj-ea"/>
                <a:cs typeface="Arial" panose="020B0604020202020204" pitchFamily="34" charset="0"/>
              </a:rPr>
              <a:t>động</a:t>
            </a:r>
            <a:endParaRPr lang="zh-CN" altLang="en-US" sz="11500" b="1" dirty="0">
              <a:solidFill>
                <a:srgbClr val="FF0000"/>
              </a:solidFill>
              <a:latin typeface="Amazone" panose="03020702060507090A04" pitchFamily="66" charset="0"/>
              <a:ea typeface="+mj-ea"/>
              <a:cs typeface="Arial" panose="020B0604020202020204" pitchFamily="34" charset="0"/>
            </a:endParaRPr>
          </a:p>
        </p:txBody>
      </p:sp>
    </p:spTree>
    <p:extLst>
      <p:ext uri="{BB962C8B-B14F-4D97-AF65-F5344CB8AC3E}">
        <p14:creationId xmlns:p14="http://schemas.microsoft.com/office/powerpoint/2010/main" val="2666003202"/>
      </p:ext>
    </p:extLst>
  </p:cSld>
  <p:clrMapOvr>
    <a:masterClrMapping/>
  </p:clrMapOvr>
  <p:transition spd="slow" advTm="3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42" presetClass="entr" presetSubtype="0" fill="hold" nodeType="withEffect">
                                  <p:stCondLst>
                                    <p:cond delay="25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22" presetClass="entr" presetSubtype="8" fill="hold" nodeType="withEffect">
                                  <p:stCondLst>
                                    <p:cond delay="25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1"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6" presetClass="emph" presetSubtype="0" fill="hold" grpId="0" nodeType="clickEffect">
                                  <p:stCondLst>
                                    <p:cond delay="0"/>
                                  </p:stCondLst>
                                  <p:childTnLst>
                                    <p:animEffect transition="out" filter="fade">
                                      <p:cBhvr>
                                        <p:cTn id="26" dur="500" tmFilter="0, 0; .2, .5; .8, .5; 1, 0"/>
                                        <p:tgtEl>
                                          <p:spTgt spid="6"/>
                                        </p:tgtEl>
                                      </p:cBhvr>
                                    </p:animEffect>
                                    <p:animScale>
                                      <p:cBhvr>
                                        <p:cTn id="27" dur="250" autoRev="1"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Group 36"/>
          <p:cNvGrpSpPr/>
          <p:nvPr/>
        </p:nvGrpSpPr>
        <p:grpSpPr>
          <a:xfrm>
            <a:off x="1610757" y="1251382"/>
            <a:ext cx="8568905" cy="2240420"/>
            <a:chOff x="720090" y="400050"/>
            <a:chExt cx="8846820" cy="2503170"/>
          </a:xfrm>
        </p:grpSpPr>
        <p:sp>
          <p:nvSpPr>
            <p:cNvPr id="8" name="Rounded Rectangle 7"/>
            <p:cNvSpPr/>
            <p:nvPr/>
          </p:nvSpPr>
          <p:spPr bwMode="auto">
            <a:xfrm>
              <a:off x="720090" y="400050"/>
              <a:ext cx="8846820" cy="2503170"/>
            </a:xfrm>
            <a:prstGeom prst="roundRect">
              <a:avLst/>
            </a:prstGeom>
            <a:gradFill flip="none" rotWithShape="1">
              <a:gsLst>
                <a:gs pos="0">
                  <a:srgbClr val="FF9900">
                    <a:shade val="30000"/>
                    <a:satMod val="115000"/>
                  </a:srgbClr>
                </a:gs>
                <a:gs pos="50000">
                  <a:srgbClr val="FF9900">
                    <a:shade val="67500"/>
                    <a:satMod val="115000"/>
                  </a:srgbClr>
                </a:gs>
                <a:gs pos="100000">
                  <a:srgbClr val="FF9900">
                    <a:shade val="100000"/>
                    <a:satMod val="115000"/>
                  </a:srgbClr>
                </a:gs>
              </a:gsLst>
              <a:lin ang="2700000" scaled="1"/>
              <a:tileRect/>
            </a:gradFill>
            <a:ln>
              <a:solidFill>
                <a:srgbClr val="FF9900"/>
              </a:solidFill>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bodyPr>
            <a:lstStyle/>
            <a:p>
              <a:pPr eaLnBrk="1" hangingPunct="1"/>
              <a:endParaRPr lang="en-US">
                <a:solidFill>
                  <a:srgbClr val="000000"/>
                </a:solidFill>
              </a:endParaRPr>
            </a:p>
          </p:txBody>
        </p:sp>
        <p:sp>
          <p:nvSpPr>
            <p:cNvPr id="9" name="Rounded Rectangle 8"/>
            <p:cNvSpPr/>
            <p:nvPr/>
          </p:nvSpPr>
          <p:spPr bwMode="auto">
            <a:xfrm>
              <a:off x="1092406" y="668653"/>
              <a:ext cx="8196813" cy="1920216"/>
            </a:xfrm>
            <a:prstGeom prst="roundRect">
              <a:avLst/>
            </a:prstGeom>
            <a:solidFill>
              <a:srgbClr val="FFCC66"/>
            </a:solidFill>
            <a:ln>
              <a:solidFill>
                <a:srgbClr val="FFCC66"/>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rtlCol="0" anchor="t" anchorCtr="0" compatLnSpc="1">
              <a:prstTxWarp prst="textNoShape">
                <a:avLst/>
              </a:prstTxWarp>
            </a:bodyPr>
            <a:lstStyle/>
            <a:p>
              <a:pPr algn="ctr" eaLnBrk="1" hangingPunct="1"/>
              <a:r>
                <a:rPr lang="vi-VN" sz="5400" b="1" dirty="0" smtClean="0">
                  <a:solidFill>
                    <a:srgbClr val="FF0000"/>
                  </a:solidFill>
                  <a:latin typeface="+mj-lt"/>
                </a:rPr>
                <a:t>? Muốn chia hai phân số, ta làm thế nào?</a:t>
              </a:r>
              <a:endParaRPr lang="en-US" sz="4800" b="1" dirty="0">
                <a:solidFill>
                  <a:srgbClr val="FF0000"/>
                </a:solidFill>
                <a:latin typeface="+mj-lt"/>
              </a:endParaRPr>
            </a:p>
          </p:txBody>
        </p:sp>
      </p:grpSp>
      <p:pic>
        <p:nvPicPr>
          <p:cNvPr id="2" name="LittleGirlBeatInstrumental-V.A-291858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491979" y="6345971"/>
            <a:ext cx="0" cy="0"/>
          </a:xfrm>
          <a:prstGeom prst="rect">
            <a:avLst/>
          </a:prstGeom>
        </p:spPr>
      </p:pic>
      <p:pic>
        <p:nvPicPr>
          <p:cNvPr id="3" name="LittleGirlBeatInstrumental-V.A-291858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641323" y="6330370"/>
            <a:ext cx="0" cy="0"/>
          </a:xfrm>
          <a:prstGeom prst="rect">
            <a:avLst/>
          </a:prstGeom>
        </p:spPr>
      </p:pic>
      <p:pic>
        <p:nvPicPr>
          <p:cNvPr id="16" name="dung-6">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6"/>
          <a:stretch>
            <a:fillRect/>
          </a:stretch>
        </p:blipFill>
        <p:spPr>
          <a:xfrm>
            <a:off x="11728044" y="6330370"/>
            <a:ext cx="0" cy="0"/>
          </a:xfrm>
          <a:prstGeom prst="rect">
            <a:avLst/>
          </a:prstGeom>
        </p:spPr>
      </p:pic>
      <mc:AlternateContent xmlns:mc="http://schemas.openxmlformats.org/markup-compatibility/2006" xmlns:a14="http://schemas.microsoft.com/office/drawing/2010/main">
        <mc:Choice Requires="a14">
          <p:sp>
            <p:nvSpPr>
              <p:cNvPr id="4" name="Rectangle 3"/>
              <p:cNvSpPr/>
              <p:nvPr/>
            </p:nvSpPr>
            <p:spPr bwMode="auto">
              <a:xfrm>
                <a:off x="1854147" y="4074793"/>
                <a:ext cx="8056547" cy="1469664"/>
              </a:xfrm>
              <a:prstGeom prst="rect">
                <a:avLst/>
              </a:prstGeom>
              <a:blipFill dpi="0" rotWithShape="1">
                <a:blip r:embed="rId7"/>
                <a:srcRect/>
                <a:tile tx="0" ty="0" sx="100000" sy="100000" flip="none" algn="tl"/>
              </a:blipFill>
              <a:ln w="15875" cap="flat" cmpd="sng" algn="ctr">
                <a:solidFill>
                  <a:srgbClr val="C00000"/>
                </a:solidFill>
                <a:prstDash val="solid"/>
                <a:round/>
                <a:headEnd type="none" w="med" len="med"/>
                <a:tailEnd type="none" w="med" len="med"/>
              </a:ln>
              <a:effectLst/>
              <a:extLs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algn="ctr"/>
                <a:r>
                  <a:rPr lang="en-US" altLang="en-US" sz="3600" dirty="0">
                    <a:solidFill>
                      <a:srgbClr val="0000FF"/>
                    </a:solidFill>
                    <a:latin typeface="Times New Roman" panose="02020603050405020304" pitchFamily="18" charset="0"/>
                  </a:rPr>
                  <a:t>Muốn chia </a:t>
                </a:r>
                <a:r>
                  <a:rPr lang="en-US" altLang="en-US" sz="3600" dirty="0" err="1">
                    <a:solidFill>
                      <a:srgbClr val="0000FF"/>
                    </a:solidFill>
                    <a:latin typeface="Times New Roman" panose="02020603050405020304" pitchFamily="18" charset="0"/>
                  </a:rPr>
                  <a:t>hai</a:t>
                </a:r>
                <a:r>
                  <a:rPr lang="en-US" altLang="en-US" sz="3600" dirty="0">
                    <a:solidFill>
                      <a:srgbClr val="0000FF"/>
                    </a:solidFill>
                    <a:latin typeface="Times New Roman" panose="02020603050405020304" pitchFamily="18" charset="0"/>
                  </a:rPr>
                  <a:t> </a:t>
                </a:r>
                <a:r>
                  <a:rPr lang="en-US" altLang="en-US" sz="3600" dirty="0" err="1">
                    <a:solidFill>
                      <a:srgbClr val="0000FF"/>
                    </a:solidFill>
                    <a:latin typeface="Times New Roman" panose="02020603050405020304" pitchFamily="18" charset="0"/>
                  </a:rPr>
                  <a:t>phân</a:t>
                </a:r>
                <a:r>
                  <a:rPr lang="en-US" altLang="en-US" sz="3600" dirty="0">
                    <a:solidFill>
                      <a:srgbClr val="0000FF"/>
                    </a:solidFill>
                    <a:latin typeface="Times New Roman" panose="02020603050405020304" pitchFamily="18" charset="0"/>
                  </a:rPr>
                  <a:t> </a:t>
                </a:r>
                <a:r>
                  <a:rPr lang="en-US" altLang="en-US" sz="3600" dirty="0" err="1">
                    <a:solidFill>
                      <a:srgbClr val="0000FF"/>
                    </a:solidFill>
                    <a:latin typeface="Times New Roman" panose="02020603050405020304" pitchFamily="18" charset="0"/>
                  </a:rPr>
                  <a:t>số</a:t>
                </a:r>
                <a:r>
                  <a:rPr lang="en-US" altLang="en-US" sz="3600" dirty="0">
                    <a:solidFill>
                      <a:srgbClr val="0000FF"/>
                    </a:solidFill>
                    <a:latin typeface="Times New Roman" panose="02020603050405020304" pitchFamily="18" charset="0"/>
                  </a:rPr>
                  <a:t> ta </a:t>
                </a:r>
                <a:r>
                  <a:rPr lang="en-US" altLang="en-US" sz="3600" dirty="0" err="1">
                    <a:solidFill>
                      <a:srgbClr val="0000FF"/>
                    </a:solidFill>
                    <a:latin typeface="Times New Roman" panose="02020603050405020304" pitchFamily="18" charset="0"/>
                  </a:rPr>
                  <a:t>lấy</a:t>
                </a:r>
                <a:r>
                  <a:rPr lang="en-US" altLang="en-US" sz="3600" dirty="0">
                    <a:solidFill>
                      <a:srgbClr val="0000FF"/>
                    </a:solidFill>
                    <a:latin typeface="Times New Roman" panose="02020603050405020304" pitchFamily="18" charset="0"/>
                  </a:rPr>
                  <a:t> </a:t>
                </a:r>
                <a:r>
                  <a:rPr lang="en-US" altLang="en-US" sz="3600" dirty="0" err="1">
                    <a:solidFill>
                      <a:srgbClr val="0000FF"/>
                    </a:solidFill>
                    <a:latin typeface="Times New Roman" panose="02020603050405020304" pitchFamily="18" charset="0"/>
                  </a:rPr>
                  <a:t>phân</a:t>
                </a:r>
                <a:r>
                  <a:rPr lang="en-US" altLang="en-US" sz="3600" dirty="0">
                    <a:solidFill>
                      <a:srgbClr val="0000FF"/>
                    </a:solidFill>
                    <a:latin typeface="Times New Roman" panose="02020603050405020304" pitchFamily="18" charset="0"/>
                  </a:rPr>
                  <a:t> </a:t>
                </a:r>
                <a:r>
                  <a:rPr lang="en-US" altLang="en-US" sz="3600" dirty="0" err="1">
                    <a:solidFill>
                      <a:srgbClr val="0000FF"/>
                    </a:solidFill>
                    <a:latin typeface="Times New Roman" panose="02020603050405020304" pitchFamily="18" charset="0"/>
                  </a:rPr>
                  <a:t>số</a:t>
                </a:r>
                <a:r>
                  <a:rPr lang="en-US" altLang="en-US" sz="3600" dirty="0">
                    <a:solidFill>
                      <a:srgbClr val="0000FF"/>
                    </a:solidFill>
                    <a:latin typeface="Times New Roman" panose="02020603050405020304" pitchFamily="18" charset="0"/>
                  </a:rPr>
                  <a:t> </a:t>
                </a:r>
                <a:r>
                  <a:rPr lang="en-US" altLang="en-US" sz="3600" dirty="0" err="1">
                    <a:solidFill>
                      <a:srgbClr val="0000FF"/>
                    </a:solidFill>
                    <a:latin typeface="Times New Roman" panose="02020603050405020304" pitchFamily="18" charset="0"/>
                  </a:rPr>
                  <a:t>thứ</a:t>
                </a:r>
                <a:r>
                  <a:rPr lang="en-US" altLang="en-US" sz="3600" dirty="0">
                    <a:solidFill>
                      <a:srgbClr val="0000FF"/>
                    </a:solidFill>
                    <a:latin typeface="Times New Roman" panose="02020603050405020304" pitchFamily="18" charset="0"/>
                  </a:rPr>
                  <a:t> </a:t>
                </a:r>
                <a:r>
                  <a:rPr lang="en-US" altLang="en-US" sz="3600" dirty="0" err="1">
                    <a:solidFill>
                      <a:srgbClr val="0000FF"/>
                    </a:solidFill>
                    <a:latin typeface="Times New Roman" panose="02020603050405020304" pitchFamily="18" charset="0"/>
                  </a:rPr>
                  <a:t>nhất</a:t>
                </a:r>
                <a:r>
                  <a:rPr lang="en-US" altLang="en-US" sz="3600" dirty="0">
                    <a:solidFill>
                      <a:srgbClr val="0000FF"/>
                    </a:solidFill>
                    <a:latin typeface="Times New Roman" panose="02020603050405020304" pitchFamily="18" charset="0"/>
                  </a:rPr>
                  <a:t> </a:t>
                </a:r>
                <a:r>
                  <a:rPr lang="en-US" altLang="en-US" sz="3600" dirty="0" err="1">
                    <a:solidFill>
                      <a:srgbClr val="0000FF"/>
                    </a:solidFill>
                    <a:latin typeface="Times New Roman" panose="02020603050405020304" pitchFamily="18" charset="0"/>
                  </a:rPr>
                  <a:t>nhân</a:t>
                </a:r>
                <a:r>
                  <a:rPr lang="en-US" altLang="en-US" sz="3600" dirty="0">
                    <a:solidFill>
                      <a:srgbClr val="0000FF"/>
                    </a:solidFill>
                    <a:latin typeface="Times New Roman" panose="02020603050405020304" pitchFamily="18" charset="0"/>
                  </a:rPr>
                  <a:t> </a:t>
                </a:r>
                <a:r>
                  <a:rPr lang="en-US" altLang="en-US" sz="3600" dirty="0" err="1">
                    <a:solidFill>
                      <a:srgbClr val="0000FF"/>
                    </a:solidFill>
                    <a:latin typeface="Times New Roman" panose="02020603050405020304" pitchFamily="18" charset="0"/>
                  </a:rPr>
                  <a:t>với</a:t>
                </a:r>
                <a:r>
                  <a:rPr lang="en-US" altLang="en-US" sz="3600" dirty="0">
                    <a:solidFill>
                      <a:srgbClr val="0000FF"/>
                    </a:solidFill>
                    <a:latin typeface="Times New Roman" panose="02020603050405020304" pitchFamily="18" charset="0"/>
                  </a:rPr>
                  <a:t> </a:t>
                </a:r>
                <a:r>
                  <a:rPr lang="en-US" altLang="en-US" sz="3600" dirty="0" err="1">
                    <a:solidFill>
                      <a:srgbClr val="0000FF"/>
                    </a:solidFill>
                    <a:latin typeface="Times New Roman" panose="02020603050405020304" pitchFamily="18" charset="0"/>
                  </a:rPr>
                  <a:t>phân</a:t>
                </a:r>
                <a:r>
                  <a:rPr lang="en-US" altLang="en-US" sz="3600" dirty="0">
                    <a:solidFill>
                      <a:srgbClr val="0000FF"/>
                    </a:solidFill>
                    <a:latin typeface="Times New Roman" panose="02020603050405020304" pitchFamily="18" charset="0"/>
                  </a:rPr>
                  <a:t> </a:t>
                </a:r>
                <a:r>
                  <a:rPr lang="en-US" altLang="en-US" sz="3600" dirty="0" err="1">
                    <a:solidFill>
                      <a:srgbClr val="0000FF"/>
                    </a:solidFill>
                    <a:latin typeface="Times New Roman" panose="02020603050405020304" pitchFamily="18" charset="0"/>
                  </a:rPr>
                  <a:t>số</a:t>
                </a:r>
                <a:r>
                  <a:rPr lang="en-US" altLang="en-US" sz="3600" dirty="0">
                    <a:solidFill>
                      <a:srgbClr val="0000FF"/>
                    </a:solidFill>
                    <a:latin typeface="Times New Roman" panose="02020603050405020304" pitchFamily="18" charset="0"/>
                  </a:rPr>
                  <a:t> </a:t>
                </a:r>
                <a:r>
                  <a:rPr lang="en-US" altLang="en-US" sz="3600" dirty="0" err="1">
                    <a:solidFill>
                      <a:srgbClr val="0000FF"/>
                    </a:solidFill>
                    <a:latin typeface="Times New Roman" panose="02020603050405020304" pitchFamily="18" charset="0"/>
                  </a:rPr>
                  <a:t>thứ</a:t>
                </a:r>
                <a:r>
                  <a:rPr lang="en-US" altLang="en-US" sz="3600" dirty="0">
                    <a:solidFill>
                      <a:srgbClr val="0000FF"/>
                    </a:solidFill>
                    <a:latin typeface="Times New Roman" panose="02020603050405020304" pitchFamily="18" charset="0"/>
                  </a:rPr>
                  <a:t> </a:t>
                </a:r>
                <a:r>
                  <a:rPr lang="en-US" altLang="en-US" sz="3600" dirty="0" err="1">
                    <a:solidFill>
                      <a:srgbClr val="0000FF"/>
                    </a:solidFill>
                    <a:latin typeface="Times New Roman" panose="02020603050405020304" pitchFamily="18" charset="0"/>
                  </a:rPr>
                  <a:t>hai</a:t>
                </a:r>
                <a:r>
                  <a:rPr lang="en-US" altLang="en-US" sz="3600" dirty="0">
                    <a:solidFill>
                      <a:srgbClr val="0000FF"/>
                    </a:solidFill>
                    <a:latin typeface="Times New Roman" panose="02020603050405020304" pitchFamily="18" charset="0"/>
                  </a:rPr>
                  <a:t> </a:t>
                </a:r>
                <a:r>
                  <a:rPr lang="en-US" altLang="en-US" sz="3600" dirty="0" err="1">
                    <a:solidFill>
                      <a:srgbClr val="0000FF"/>
                    </a:solidFill>
                    <a:latin typeface="Times New Roman" panose="02020603050405020304" pitchFamily="18" charset="0"/>
                  </a:rPr>
                  <a:t>đảo</a:t>
                </a:r>
                <a:r>
                  <a:rPr lang="en-US" altLang="en-US" sz="3600" dirty="0">
                    <a:solidFill>
                      <a:srgbClr val="0000FF"/>
                    </a:solidFill>
                    <a:latin typeface="Times New Roman" panose="02020603050405020304" pitchFamily="18" charset="0"/>
                  </a:rPr>
                  <a:t> </a:t>
                </a:r>
                <a:r>
                  <a:rPr lang="en-US" altLang="en-US" sz="3600" dirty="0" err="1">
                    <a:solidFill>
                      <a:srgbClr val="0000FF"/>
                    </a:solidFill>
                    <a:latin typeface="Times New Roman" panose="02020603050405020304" pitchFamily="18" charset="0"/>
                  </a:rPr>
                  <a:t>ngược</a:t>
                </a:r>
                <a:r>
                  <a:rPr lang="en-US" altLang="en-US" sz="3600" dirty="0">
                    <a:solidFill>
                      <a:srgbClr val="0000FF"/>
                    </a:solidFill>
                    <a:latin typeface="Times New Roman" panose="02020603050405020304" pitchFamily="18" charset="0"/>
                  </a:rPr>
                  <a:t>.</a:t>
                </a:r>
                <a14:m>
                  <m:oMath xmlns:m="http://schemas.openxmlformats.org/officeDocument/2006/math">
                    <m:r>
                      <a:rPr lang="en-US" sz="3600" b="1" i="0" smtClean="0">
                        <a:solidFill>
                          <a:srgbClr val="000000"/>
                        </a:solidFill>
                        <a:latin typeface="Cambria Math"/>
                      </a:rPr>
                      <m:t> </m:t>
                    </m:r>
                  </m:oMath>
                </a14:m>
                <a:endParaRPr lang="en-US" sz="3600" b="1" dirty="0">
                  <a:solidFill>
                    <a:srgbClr val="000000"/>
                  </a:solidFill>
                  <a:latin typeface="+mj-lt"/>
                </a:endParaRPr>
              </a:p>
            </p:txBody>
          </p:sp>
        </mc:Choice>
        <mc:Fallback xmlns="">
          <p:sp>
            <p:nvSpPr>
              <p:cNvPr id="4" name="Rectangle 3"/>
              <p:cNvSpPr>
                <a:spLocks noRot="1" noChangeAspect="1" noMove="1" noResize="1" noEditPoints="1" noAdjustHandles="1" noChangeArrowheads="1" noChangeShapeType="1" noTextEdit="1"/>
              </p:cNvSpPr>
              <p:nvPr/>
            </p:nvSpPr>
            <p:spPr bwMode="auto">
              <a:xfrm>
                <a:off x="1854147" y="4074793"/>
                <a:ext cx="8056547" cy="1469664"/>
              </a:xfrm>
              <a:prstGeom prst="rect">
                <a:avLst/>
              </a:prstGeom>
              <a:blipFill rotWithShape="0">
                <a:blip r:embed="rId8"/>
                <a:stretch>
                  <a:fillRect l="-981" t="-6122"/>
                </a:stretch>
              </a:blipFill>
              <a:ln w="15875" cap="flat" cmpd="sng" algn="ctr">
                <a:solidFill>
                  <a:srgbClr val="C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GB">
                    <a:noFill/>
                  </a:rPr>
                  <a:t> </a:t>
                </a:r>
              </a:p>
            </p:txBody>
          </p:sp>
        </mc:Fallback>
      </mc:AlternateContent>
    </p:spTree>
    <p:extLst>
      <p:ext uri="{BB962C8B-B14F-4D97-AF65-F5344CB8AC3E}">
        <p14:creationId xmlns:p14="http://schemas.microsoft.com/office/powerpoint/2010/main" val="97474090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 presetClass="mediacall" presetSubtype="0" fill="hold" nodeType="withEffect">
                                  <p:stCondLst>
                                    <p:cond delay="0"/>
                                  </p:stCondLst>
                                  <p:childTnLst>
                                    <p:cmd type="call" cmd="playFrom(0.0)">
                                      <p:cBhvr>
                                        <p:cTn id="9" dur="9050" fill="hold"/>
                                        <p:tgtEl>
                                          <p:spTgt spid="1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mute="1" numSld="999" showWhenStopped="0">
                <p:cTn id="10" repeatCount="indefinite" fill="hold" display="0">
                  <p:stCondLst>
                    <p:cond delay="indefinite"/>
                  </p:stCondLst>
                  <p:endCondLst>
                    <p:cond evt="onStopAudio" delay="0">
                      <p:tgtEl>
                        <p:sldTgt/>
                      </p:tgtEl>
                    </p:cond>
                  </p:endCondLst>
                </p:cTn>
                <p:tgtEl>
                  <p:spTgt spid="2"/>
                </p:tgtEl>
              </p:cMediaNode>
            </p:audio>
            <p:audio>
              <p:cMediaNode vol="80000">
                <p:cTn id="11" fill="hold" display="0">
                  <p:stCondLst>
                    <p:cond delay="indefinite"/>
                  </p:stCondLst>
                  <p:endCondLst>
                    <p:cond evt="onStopAudio" delay="0">
                      <p:tgtEl>
                        <p:sldTgt/>
                      </p:tgtEl>
                    </p:cond>
                  </p:endCondLst>
                </p:cTn>
                <p:tgtEl>
                  <p:spTgt spid="3"/>
                </p:tgtEl>
              </p:cMediaNode>
            </p:audio>
            <p:audio>
              <p:cMediaNode vol="80000">
                <p:cTn id="12" fill="hold" display="0">
                  <p:stCondLst>
                    <p:cond delay="indefinite"/>
                  </p:stCondLst>
                  <p:endCondLst>
                    <p:cond evt="onStopAudio" delay="0">
                      <p:tgtEl>
                        <p:sldTgt/>
                      </p:tgtEl>
                    </p:cond>
                  </p:endCondLst>
                </p:cTn>
                <p:tgtEl>
                  <p:spTgt spid="16"/>
                </p:tgtEl>
              </p:cMediaNode>
            </p:audio>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Group 36"/>
          <p:cNvGrpSpPr/>
          <p:nvPr/>
        </p:nvGrpSpPr>
        <p:grpSpPr>
          <a:xfrm>
            <a:off x="1059016" y="1169732"/>
            <a:ext cx="9974743" cy="3387028"/>
            <a:chOff x="526582" y="621871"/>
            <a:chExt cx="8846820" cy="1539468"/>
          </a:xfrm>
        </p:grpSpPr>
        <p:sp>
          <p:nvSpPr>
            <p:cNvPr id="8" name="Rounded Rectangle 7"/>
            <p:cNvSpPr/>
            <p:nvPr/>
          </p:nvSpPr>
          <p:spPr bwMode="auto">
            <a:xfrm>
              <a:off x="526582" y="621871"/>
              <a:ext cx="8846820" cy="1539468"/>
            </a:xfrm>
            <a:prstGeom prst="roundRect">
              <a:avLst/>
            </a:prstGeom>
            <a:gradFill flip="none" rotWithShape="1">
              <a:gsLst>
                <a:gs pos="0">
                  <a:srgbClr val="FF9900">
                    <a:shade val="30000"/>
                    <a:satMod val="115000"/>
                  </a:srgbClr>
                </a:gs>
                <a:gs pos="50000">
                  <a:srgbClr val="FF9900">
                    <a:shade val="67500"/>
                    <a:satMod val="115000"/>
                  </a:srgbClr>
                </a:gs>
                <a:gs pos="100000">
                  <a:srgbClr val="FF9900">
                    <a:shade val="100000"/>
                    <a:satMod val="115000"/>
                  </a:srgbClr>
                </a:gs>
              </a:gsLst>
              <a:lin ang="2700000" scaled="1"/>
              <a:tileRect/>
            </a:gradFill>
            <a:ln>
              <a:solidFill>
                <a:srgbClr val="FF9900"/>
              </a:solidFill>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bodyPr>
            <a:lstStyle/>
            <a:p>
              <a:pPr eaLnBrk="1" hangingPunct="1"/>
              <a:endParaRPr lang="en-US">
                <a:solidFill>
                  <a:srgbClr val="000000"/>
                </a:solidFill>
              </a:endParaRPr>
            </a:p>
          </p:txBody>
        </p:sp>
        <mc:AlternateContent xmlns:mc="http://schemas.openxmlformats.org/markup-compatibility/2006">
          <mc:Choice xmlns:a14="http://schemas.microsoft.com/office/drawing/2010/main" Requires="a14">
            <p:sp>
              <p:nvSpPr>
                <p:cNvPr id="9" name="Rounded Rectangle 8"/>
                <p:cNvSpPr/>
                <p:nvPr/>
              </p:nvSpPr>
              <p:spPr bwMode="auto">
                <a:xfrm>
                  <a:off x="735078" y="750596"/>
                  <a:ext cx="8367945" cy="1276849"/>
                </a:xfrm>
                <a:prstGeom prst="roundRect">
                  <a:avLst/>
                </a:prstGeom>
                <a:solidFill>
                  <a:srgbClr val="FFCC66"/>
                </a:solidFill>
                <a:ln>
                  <a:solidFill>
                    <a:srgbClr val="FFCC66"/>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rtlCol="0" anchor="t" anchorCtr="0" compatLnSpc="1">
                  <a:prstTxWarp prst="textNoShape">
                    <a:avLst/>
                  </a:prstTxWarp>
                </a:bodyPr>
                <a:lstStyle/>
                <a:p>
                  <a:pPr algn="ctr" eaLnBrk="1" hangingPunct="1">
                    <a:lnSpc>
                      <a:spcPct val="150000"/>
                    </a:lnSpc>
                  </a:pPr>
                  <a:r>
                    <a:rPr lang="en-US" sz="3600" b="1" dirty="0" smtClean="0">
                      <a:solidFill>
                        <a:srgbClr val="FF0000"/>
                      </a:solidFill>
                      <a:latin typeface="Times New Roman" panose="02020603050405020304" pitchFamily="18" charset="0"/>
                      <a:cs typeface="Times New Roman" panose="02020603050405020304" pitchFamily="18" charset="0"/>
                    </a:rPr>
                    <a:t>Tính</a:t>
                  </a:r>
                  <a:r>
                    <a:rPr lang="vi-VN" sz="3600" b="1" dirty="0" smtClean="0">
                      <a:solidFill>
                        <a:srgbClr val="FF0000"/>
                      </a:solidFill>
                      <a:latin typeface="Times New Roman" panose="02020603050405020304" pitchFamily="18" charset="0"/>
                      <a:cs typeface="Times New Roman" panose="02020603050405020304" pitchFamily="18" charset="0"/>
                    </a:rPr>
                    <a:t>: </a:t>
                  </a:r>
                  <a:endParaRPr lang="en-US" sz="3600" b="1" dirty="0">
                    <a:solidFill>
                      <a:srgbClr val="FF0000"/>
                    </a:solidFill>
                    <a:latin typeface="Times New Roman" panose="02020603050405020304" pitchFamily="18" charset="0"/>
                    <a:cs typeface="Times New Roman" panose="02020603050405020304" pitchFamily="18" charset="0"/>
                  </a:endParaRPr>
                </a:p>
                <a:p>
                  <a:pPr eaLnBrk="1" hangingPunct="1">
                    <a:lnSpc>
                      <a:spcPct val="150000"/>
                    </a:lnSpc>
                  </a:pPr>
                  <a:r>
                    <a:rPr lang="vi-VN" sz="3600" b="1" dirty="0" smtClean="0">
                      <a:solidFill>
                        <a:srgbClr val="000000"/>
                      </a:solidFill>
                    </a:rPr>
                    <a:t>a) </a:t>
                  </a:r>
                  <a14:m>
                    <m:oMath xmlns:m="http://schemas.openxmlformats.org/officeDocument/2006/math">
                      <m:f>
                        <m:fPr>
                          <m:ctrlPr>
                            <a:rPr lang="vi-VN" sz="3600" b="1" i="1" smtClean="0">
                              <a:solidFill>
                                <a:srgbClr val="000000"/>
                              </a:solidFill>
                              <a:latin typeface="Cambria Math" panose="02040503050406030204" pitchFamily="18" charset="0"/>
                            </a:rPr>
                          </m:ctrlPr>
                        </m:fPr>
                        <m:num>
                          <m:r>
                            <a:rPr lang="vi-VN" sz="3600" b="1" i="1" smtClean="0">
                              <a:solidFill>
                                <a:srgbClr val="000000"/>
                              </a:solidFill>
                              <a:latin typeface="Cambria Math" panose="02040503050406030204" pitchFamily="18" charset="0"/>
                            </a:rPr>
                            <m:t>𝟐</m:t>
                          </m:r>
                        </m:num>
                        <m:den>
                          <m:r>
                            <a:rPr lang="vi-VN" sz="3600" b="1" i="1" smtClean="0">
                              <a:solidFill>
                                <a:srgbClr val="000000"/>
                              </a:solidFill>
                              <a:latin typeface="Cambria Math" panose="02040503050406030204" pitchFamily="18" charset="0"/>
                            </a:rPr>
                            <m:t>𝟓</m:t>
                          </m:r>
                        </m:den>
                      </m:f>
                      <m:r>
                        <a:rPr lang="vi-VN" sz="3600" b="1" i="1" smtClean="0">
                          <a:solidFill>
                            <a:srgbClr val="000000"/>
                          </a:solidFill>
                          <a:latin typeface="Cambria Math" panose="02040503050406030204" pitchFamily="18" charset="0"/>
                        </a:rPr>
                        <m:t>:</m:t>
                      </m:r>
                      <m:f>
                        <m:fPr>
                          <m:ctrlPr>
                            <a:rPr lang="en-US" sz="3600" b="1" i="1" smtClean="0">
                              <a:solidFill>
                                <a:srgbClr val="000000"/>
                              </a:solidFill>
                              <a:latin typeface="Cambria Math" panose="02040503050406030204" pitchFamily="18" charset="0"/>
                            </a:rPr>
                          </m:ctrlPr>
                        </m:fPr>
                        <m:num>
                          <m:r>
                            <a:rPr lang="vi-VN" sz="3600" b="1" i="1" smtClean="0">
                              <a:solidFill>
                                <a:srgbClr val="000000"/>
                              </a:solidFill>
                              <a:latin typeface="Cambria Math" panose="02040503050406030204" pitchFamily="18" charset="0"/>
                            </a:rPr>
                            <m:t>𝟑</m:t>
                          </m:r>
                        </m:num>
                        <m:den>
                          <m:r>
                            <a:rPr lang="vi-VN" sz="3600" b="1" i="1" smtClean="0">
                              <a:solidFill>
                                <a:srgbClr val="000000"/>
                              </a:solidFill>
                              <a:latin typeface="Cambria Math" panose="02040503050406030204" pitchFamily="18" charset="0"/>
                            </a:rPr>
                            <m:t>𝟒</m:t>
                          </m:r>
                        </m:den>
                      </m:f>
                      <m:r>
                        <a:rPr lang="en-US" sz="3600" b="1" smtClean="0">
                          <a:solidFill>
                            <a:srgbClr val="000000"/>
                          </a:solidFill>
                          <a:latin typeface="Cambria Math" panose="02040503050406030204" pitchFamily="18" charset="0"/>
                        </a:rPr>
                        <m:t>= </m:t>
                      </m:r>
                    </m:oMath>
                  </a14:m>
                  <a:r>
                    <a:rPr lang="vi-VN" sz="3600" b="1" dirty="0" smtClean="0">
                      <a:solidFill>
                        <a:srgbClr val="000000"/>
                      </a:solidFill>
                      <a:latin typeface="Bookman Old Style" panose="02050604050505020204" pitchFamily="18" charset="0"/>
                    </a:rPr>
                    <a:t>				</a:t>
                  </a:r>
                  <a:r>
                    <a:rPr lang="vi-VN" sz="3600" b="1" dirty="0" smtClean="0">
                      <a:solidFill>
                        <a:srgbClr val="000000"/>
                      </a:solidFill>
                      <a:latin typeface="Bookman Old Style" panose="02050604050505020204" pitchFamily="18" charset="0"/>
                    </a:rPr>
                    <a:t>b</a:t>
                  </a:r>
                  <a:r>
                    <a:rPr lang="vi-VN" sz="3600" b="1" dirty="0" smtClean="0">
                      <a:solidFill>
                        <a:srgbClr val="000000"/>
                      </a:solidFill>
                      <a:latin typeface="Bookman Old Style" panose="02050604050505020204" pitchFamily="18" charset="0"/>
                    </a:rPr>
                    <a:t>) </a:t>
                  </a:r>
                  <a14:m>
                    <m:oMath xmlns:m="http://schemas.openxmlformats.org/officeDocument/2006/math">
                      <m:f>
                        <m:fPr>
                          <m:ctrlPr>
                            <a:rPr lang="vi-VN" sz="3600" b="1" i="1" smtClean="0">
                              <a:solidFill>
                                <a:srgbClr val="000000"/>
                              </a:solidFill>
                              <a:latin typeface="Cambria Math" panose="02040503050406030204" pitchFamily="18" charset="0"/>
                            </a:rPr>
                          </m:ctrlPr>
                        </m:fPr>
                        <m:num>
                          <m:r>
                            <a:rPr lang="vi-VN" sz="3600" b="1" i="1" smtClean="0">
                              <a:solidFill>
                                <a:srgbClr val="000000"/>
                              </a:solidFill>
                              <a:latin typeface="Cambria Math" panose="02040503050406030204" pitchFamily="18" charset="0"/>
                            </a:rPr>
                            <m:t>𝟏</m:t>
                          </m:r>
                        </m:num>
                        <m:den>
                          <m:r>
                            <a:rPr lang="vi-VN" sz="3600" b="1" i="1" smtClean="0">
                              <a:solidFill>
                                <a:srgbClr val="000000"/>
                              </a:solidFill>
                              <a:latin typeface="Cambria Math" panose="02040503050406030204" pitchFamily="18" charset="0"/>
                            </a:rPr>
                            <m:t>𝟒</m:t>
                          </m:r>
                        </m:den>
                      </m:f>
                      <m:r>
                        <a:rPr lang="vi-VN" sz="3600" b="1" i="1" smtClean="0">
                          <a:solidFill>
                            <a:srgbClr val="000000"/>
                          </a:solidFill>
                          <a:latin typeface="Cambria Math" panose="02040503050406030204" pitchFamily="18" charset="0"/>
                        </a:rPr>
                        <m:t>:</m:t>
                      </m:r>
                      <m:f>
                        <m:fPr>
                          <m:ctrlPr>
                            <a:rPr lang="vi-VN" sz="3600" b="1" i="1" smtClean="0">
                              <a:solidFill>
                                <a:srgbClr val="000000"/>
                              </a:solidFill>
                              <a:latin typeface="Cambria Math" panose="02040503050406030204" pitchFamily="18" charset="0"/>
                            </a:rPr>
                          </m:ctrlPr>
                        </m:fPr>
                        <m:num>
                          <m:r>
                            <a:rPr lang="vi-VN" sz="3600" b="1" i="1" smtClean="0">
                              <a:solidFill>
                                <a:srgbClr val="000000"/>
                              </a:solidFill>
                              <a:latin typeface="Cambria Math" panose="02040503050406030204" pitchFamily="18" charset="0"/>
                            </a:rPr>
                            <m:t>𝟏</m:t>
                          </m:r>
                        </m:num>
                        <m:den>
                          <m:r>
                            <a:rPr lang="vi-VN" sz="3600" b="1" i="1" smtClean="0">
                              <a:solidFill>
                                <a:srgbClr val="000000"/>
                              </a:solidFill>
                              <a:latin typeface="Cambria Math" panose="02040503050406030204" pitchFamily="18" charset="0"/>
                            </a:rPr>
                            <m:t>𝟐</m:t>
                          </m:r>
                        </m:den>
                      </m:f>
                      <m:r>
                        <a:rPr lang="vi-VN" sz="3600" b="1" i="1" smtClean="0">
                          <a:solidFill>
                            <a:srgbClr val="000000"/>
                          </a:solidFill>
                          <a:latin typeface="Cambria Math" panose="02040503050406030204" pitchFamily="18" charset="0"/>
                        </a:rPr>
                        <m:t>=</m:t>
                      </m:r>
                    </m:oMath>
                  </a14:m>
                  <a:r>
                    <a:rPr lang="vi-VN" sz="3600" b="1" dirty="0" smtClean="0">
                      <a:solidFill>
                        <a:srgbClr val="000000"/>
                      </a:solidFill>
                      <a:latin typeface="Bookman Old Style" panose="02050604050505020204" pitchFamily="18" charset="0"/>
                    </a:rPr>
                    <a:t>			</a:t>
                  </a:r>
                  <a:endParaRPr lang="en-US" sz="3600" b="1" dirty="0">
                    <a:solidFill>
                      <a:srgbClr val="000000"/>
                    </a:solidFill>
                    <a:latin typeface="Bookman Old Style" panose="02050604050505020204" pitchFamily="18" charset="0"/>
                  </a:endParaRPr>
                </a:p>
              </p:txBody>
            </p:sp>
          </mc:Choice>
          <mc:Fallback>
            <p:sp>
              <p:nvSpPr>
                <p:cNvPr id="9" name="Rounded Rectangle 8"/>
                <p:cNvSpPr>
                  <a:spLocks noRot="1" noChangeAspect="1" noMove="1" noResize="1" noEditPoints="1" noAdjustHandles="1" noChangeArrowheads="1" noChangeShapeType="1" noTextEdit="1"/>
                </p:cNvSpPr>
                <p:nvPr/>
              </p:nvSpPr>
              <p:spPr bwMode="auto">
                <a:xfrm>
                  <a:off x="735078" y="750596"/>
                  <a:ext cx="8367945" cy="1276849"/>
                </a:xfrm>
                <a:prstGeom prst="roundRect">
                  <a:avLst/>
                </a:prstGeom>
                <a:blipFill rotWithShape="0">
                  <a:blip r:embed="rId2"/>
                  <a:stretch>
                    <a:fillRect l="-387"/>
                  </a:stretch>
                </a:blipFill>
                <a:ln>
                  <a:solidFill>
                    <a:srgbClr val="FFCC66"/>
                  </a:solidFill>
                  <a:headEnd type="none" w="med" len="med"/>
                  <a:tailEnd type="none" w="med" len="med"/>
                </a:ln>
              </p:spPr>
              <p:txBody>
                <a:bodyPr/>
                <a:lstStyle/>
                <a:p>
                  <a:r>
                    <a:rPr lang="en-GB">
                      <a:noFill/>
                    </a:rPr>
                    <a:t> </a:t>
                  </a:r>
                </a:p>
              </p:txBody>
            </p:sp>
          </mc:Fallback>
        </mc:AlternateContent>
      </p:grpSp>
      <mc:AlternateContent xmlns:mc="http://schemas.openxmlformats.org/markup-compatibility/2006">
        <mc:Choice xmlns:a14="http://schemas.microsoft.com/office/drawing/2010/main" Requires="a14">
          <p:sp>
            <p:nvSpPr>
              <p:cNvPr id="2" name="TextBox 1"/>
              <p:cNvSpPr txBox="1"/>
              <p:nvPr/>
            </p:nvSpPr>
            <p:spPr>
              <a:xfrm>
                <a:off x="3294016" y="2727193"/>
                <a:ext cx="820161" cy="809452"/>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f>
                        <m:fPr>
                          <m:ctrlPr>
                            <a:rPr lang="en-GB" sz="2800" b="1" i="1" smtClean="0">
                              <a:solidFill>
                                <a:srgbClr val="00B050"/>
                              </a:solidFill>
                              <a:latin typeface="Cambria Math" panose="02040503050406030204" pitchFamily="18" charset="0"/>
                            </a:rPr>
                          </m:ctrlPr>
                        </m:fPr>
                        <m:num>
                          <m:r>
                            <a:rPr lang="vi-VN" sz="2800" b="1" i="1" smtClean="0">
                              <a:solidFill>
                                <a:srgbClr val="00B050"/>
                              </a:solidFill>
                              <a:latin typeface="Cambria Math" panose="02040503050406030204" pitchFamily="18" charset="0"/>
                            </a:rPr>
                            <m:t>𝟐</m:t>
                          </m:r>
                        </m:num>
                        <m:den>
                          <m:r>
                            <a:rPr lang="vi-VN" sz="2800" b="1" i="1" smtClean="0">
                              <a:solidFill>
                                <a:srgbClr val="00B050"/>
                              </a:solidFill>
                              <a:latin typeface="Cambria Math" panose="02040503050406030204" pitchFamily="18" charset="0"/>
                            </a:rPr>
                            <m:t>𝟓</m:t>
                          </m:r>
                        </m:den>
                      </m:f>
                      <m:r>
                        <a:rPr lang="vi-VN" sz="2800" b="1" i="0" smtClean="0">
                          <a:solidFill>
                            <a:srgbClr val="00B050"/>
                          </a:solidFill>
                          <a:latin typeface="Cambria Math" panose="02040503050406030204" pitchFamily="18" charset="0"/>
                        </a:rPr>
                        <m:t>𝐱</m:t>
                      </m:r>
                      <m:f>
                        <m:fPr>
                          <m:ctrlPr>
                            <a:rPr lang="vi-VN" sz="2800" b="1" i="1" smtClean="0">
                              <a:solidFill>
                                <a:srgbClr val="00B050"/>
                              </a:solidFill>
                              <a:latin typeface="Cambria Math" panose="02040503050406030204" pitchFamily="18" charset="0"/>
                            </a:rPr>
                          </m:ctrlPr>
                        </m:fPr>
                        <m:num>
                          <m:r>
                            <a:rPr lang="vi-VN" sz="2800" b="1" i="1" smtClean="0">
                              <a:solidFill>
                                <a:srgbClr val="00B050"/>
                              </a:solidFill>
                              <a:latin typeface="Cambria Math" panose="02040503050406030204" pitchFamily="18" charset="0"/>
                            </a:rPr>
                            <m:t>𝟒</m:t>
                          </m:r>
                        </m:num>
                        <m:den>
                          <m:r>
                            <a:rPr lang="vi-VN" sz="2800" b="1" i="1" smtClean="0">
                              <a:solidFill>
                                <a:srgbClr val="00B050"/>
                              </a:solidFill>
                              <a:latin typeface="Cambria Math" panose="02040503050406030204" pitchFamily="18" charset="0"/>
                            </a:rPr>
                            <m:t>𝟑</m:t>
                          </m:r>
                        </m:den>
                      </m:f>
                    </m:oMath>
                  </m:oMathPara>
                </a14:m>
                <a:endParaRPr lang="en-GB" sz="2800" b="1" dirty="0">
                  <a:solidFill>
                    <a:srgbClr val="00B050"/>
                  </a:solidFill>
                </a:endParaRPr>
              </a:p>
            </p:txBody>
          </p:sp>
        </mc:Choice>
        <mc:Fallback>
          <p:sp>
            <p:nvSpPr>
              <p:cNvPr id="2" name="TextBox 1"/>
              <p:cNvSpPr txBox="1">
                <a:spLocks noRot="1" noChangeAspect="1" noMove="1" noResize="1" noEditPoints="1" noAdjustHandles="1" noChangeArrowheads="1" noChangeShapeType="1" noTextEdit="1"/>
              </p:cNvSpPr>
              <p:nvPr/>
            </p:nvSpPr>
            <p:spPr>
              <a:xfrm>
                <a:off x="3294016" y="2727193"/>
                <a:ext cx="820161" cy="809452"/>
              </a:xfrm>
              <a:prstGeom prst="rect">
                <a:avLst/>
              </a:prstGeom>
              <a:blipFill rotWithShape="0">
                <a:blip r:embed="rId3"/>
                <a:stretch>
                  <a:fillRect/>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10" name="TextBox 9"/>
              <p:cNvSpPr txBox="1"/>
              <p:nvPr/>
            </p:nvSpPr>
            <p:spPr>
              <a:xfrm>
                <a:off x="4114177" y="2727193"/>
                <a:ext cx="878830" cy="809452"/>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vi-VN" sz="2800" b="1" i="1" smtClean="0">
                          <a:solidFill>
                            <a:srgbClr val="00B050"/>
                          </a:solidFill>
                          <a:latin typeface="Cambria Math" panose="02040503050406030204" pitchFamily="18" charset="0"/>
                        </a:rPr>
                        <m:t>=</m:t>
                      </m:r>
                      <m:f>
                        <m:fPr>
                          <m:ctrlPr>
                            <a:rPr lang="en-GB" sz="2800" b="1" i="1" smtClean="0">
                              <a:solidFill>
                                <a:srgbClr val="00B050"/>
                              </a:solidFill>
                              <a:latin typeface="Cambria Math" panose="02040503050406030204" pitchFamily="18" charset="0"/>
                            </a:rPr>
                          </m:ctrlPr>
                        </m:fPr>
                        <m:num>
                          <m:r>
                            <a:rPr lang="vi-VN" sz="2800" b="1" i="1" smtClean="0">
                              <a:solidFill>
                                <a:srgbClr val="00B050"/>
                              </a:solidFill>
                              <a:latin typeface="Cambria Math" panose="02040503050406030204" pitchFamily="18" charset="0"/>
                            </a:rPr>
                            <m:t>𝟖</m:t>
                          </m:r>
                        </m:num>
                        <m:den>
                          <m:r>
                            <a:rPr lang="vi-VN" sz="2800" b="1" i="1" smtClean="0">
                              <a:solidFill>
                                <a:srgbClr val="00B050"/>
                              </a:solidFill>
                              <a:latin typeface="Cambria Math" panose="02040503050406030204" pitchFamily="18" charset="0"/>
                            </a:rPr>
                            <m:t>𝟏𝟓</m:t>
                          </m:r>
                        </m:den>
                      </m:f>
                    </m:oMath>
                  </m:oMathPara>
                </a14:m>
                <a:endParaRPr lang="en-GB" sz="2800" b="1" dirty="0">
                  <a:solidFill>
                    <a:srgbClr val="00B050"/>
                  </a:solidFill>
                </a:endParaRPr>
              </a:p>
            </p:txBody>
          </p:sp>
        </mc:Choice>
        <mc:Fallback>
          <p:sp>
            <p:nvSpPr>
              <p:cNvPr id="10" name="TextBox 9"/>
              <p:cNvSpPr txBox="1">
                <a:spLocks noRot="1" noChangeAspect="1" noMove="1" noResize="1" noEditPoints="1" noAdjustHandles="1" noChangeArrowheads="1" noChangeShapeType="1" noTextEdit="1"/>
              </p:cNvSpPr>
              <p:nvPr/>
            </p:nvSpPr>
            <p:spPr>
              <a:xfrm>
                <a:off x="4114177" y="2727193"/>
                <a:ext cx="878830" cy="809452"/>
              </a:xfrm>
              <a:prstGeom prst="rect">
                <a:avLst/>
              </a:prstGeom>
              <a:blipFill rotWithShape="0">
                <a:blip r:embed="rId4"/>
                <a:stretch>
                  <a:fillRect/>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11" name="TextBox 10"/>
              <p:cNvSpPr txBox="1"/>
              <p:nvPr/>
            </p:nvSpPr>
            <p:spPr>
              <a:xfrm>
                <a:off x="7945832" y="2736233"/>
                <a:ext cx="905697" cy="797591"/>
              </a:xfrm>
              <a:prstGeom prst="rect">
                <a:avLst/>
              </a:prstGeom>
              <a:noFill/>
            </p:spPr>
            <p:txBody>
              <a:bodyPr wrap="none" lIns="0" tIns="0" rIns="0" bIns="0" rtlCol="0">
                <a:spAutoFit/>
              </a:bodyPr>
              <a:lstStyle/>
              <a:p>
                <a14:m>
                  <m:oMath xmlns:m="http://schemas.openxmlformats.org/officeDocument/2006/math">
                    <m:f>
                      <m:fPr>
                        <m:ctrlPr>
                          <a:rPr lang="en-GB" sz="3600" b="1" i="1" smtClean="0">
                            <a:solidFill>
                              <a:srgbClr val="00B050"/>
                            </a:solidFill>
                            <a:latin typeface="Cambria Math" panose="02040503050406030204" pitchFamily="18" charset="0"/>
                          </a:rPr>
                        </m:ctrlPr>
                      </m:fPr>
                      <m:num>
                        <m:r>
                          <a:rPr lang="vi-VN" sz="3600" b="1" i="1" smtClean="0">
                            <a:solidFill>
                              <a:srgbClr val="00B050"/>
                            </a:solidFill>
                            <a:latin typeface="Cambria Math" panose="02040503050406030204" pitchFamily="18" charset="0"/>
                          </a:rPr>
                          <m:t>𝟏</m:t>
                        </m:r>
                      </m:num>
                      <m:den>
                        <m:r>
                          <a:rPr lang="vi-VN" sz="3600" b="1" i="1" smtClean="0">
                            <a:solidFill>
                              <a:srgbClr val="00B050"/>
                            </a:solidFill>
                            <a:latin typeface="Cambria Math" panose="02040503050406030204" pitchFamily="18" charset="0"/>
                          </a:rPr>
                          <m:t>𝟒</m:t>
                        </m:r>
                      </m:den>
                    </m:f>
                    <m:r>
                      <a:rPr lang="vi-VN" sz="3600" b="1" i="0" smtClean="0">
                        <a:solidFill>
                          <a:srgbClr val="00B050"/>
                        </a:solidFill>
                        <a:latin typeface="Cambria Math" panose="02040503050406030204" pitchFamily="18" charset="0"/>
                      </a:rPr>
                      <m:t>𝐱</m:t>
                    </m:r>
                  </m:oMath>
                </a14:m>
                <a:r>
                  <a:rPr lang="vi-VN" sz="3600" b="1" dirty="0" smtClean="0">
                    <a:solidFill>
                      <a:srgbClr val="00B050"/>
                    </a:solidFill>
                  </a:rPr>
                  <a:t> 2</a:t>
                </a:r>
                <a:endParaRPr lang="en-GB" sz="3600" b="1" dirty="0">
                  <a:solidFill>
                    <a:srgbClr val="00B050"/>
                  </a:solidFill>
                </a:endParaRPr>
              </a:p>
            </p:txBody>
          </p:sp>
        </mc:Choice>
        <mc:Fallback>
          <p:sp>
            <p:nvSpPr>
              <p:cNvPr id="11" name="TextBox 10"/>
              <p:cNvSpPr txBox="1">
                <a:spLocks noRot="1" noChangeAspect="1" noMove="1" noResize="1" noEditPoints="1" noAdjustHandles="1" noChangeArrowheads="1" noChangeShapeType="1" noTextEdit="1"/>
              </p:cNvSpPr>
              <p:nvPr/>
            </p:nvSpPr>
            <p:spPr>
              <a:xfrm>
                <a:off x="7945832" y="2736233"/>
                <a:ext cx="905697" cy="797591"/>
              </a:xfrm>
              <a:prstGeom prst="rect">
                <a:avLst/>
              </a:prstGeom>
              <a:blipFill rotWithShape="0">
                <a:blip r:embed="rId5"/>
                <a:stretch>
                  <a:fillRect t="-3053" r="-30201" b="-17557"/>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12" name="TextBox 11"/>
              <p:cNvSpPr txBox="1"/>
              <p:nvPr/>
            </p:nvSpPr>
            <p:spPr>
              <a:xfrm>
                <a:off x="8882009" y="2748247"/>
                <a:ext cx="664028" cy="806631"/>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vi-VN" sz="2800" b="1" i="1" smtClean="0">
                          <a:solidFill>
                            <a:srgbClr val="00B050"/>
                          </a:solidFill>
                          <a:latin typeface="Cambria Math" panose="02040503050406030204" pitchFamily="18" charset="0"/>
                        </a:rPr>
                        <m:t>=</m:t>
                      </m:r>
                      <m:f>
                        <m:fPr>
                          <m:ctrlPr>
                            <a:rPr lang="en-GB" sz="2800" b="1" i="1" smtClean="0">
                              <a:solidFill>
                                <a:srgbClr val="00B050"/>
                              </a:solidFill>
                              <a:latin typeface="Cambria Math" panose="02040503050406030204" pitchFamily="18" charset="0"/>
                            </a:rPr>
                          </m:ctrlPr>
                        </m:fPr>
                        <m:num>
                          <m:r>
                            <a:rPr lang="vi-VN" sz="2800" b="1" i="1" smtClean="0">
                              <a:solidFill>
                                <a:srgbClr val="00B050"/>
                              </a:solidFill>
                              <a:latin typeface="Cambria Math" panose="02040503050406030204" pitchFamily="18" charset="0"/>
                            </a:rPr>
                            <m:t>𝟏</m:t>
                          </m:r>
                        </m:num>
                        <m:den>
                          <m:r>
                            <a:rPr lang="vi-VN" sz="2800" b="1" i="1" smtClean="0">
                              <a:solidFill>
                                <a:srgbClr val="00B050"/>
                              </a:solidFill>
                              <a:latin typeface="Cambria Math" panose="02040503050406030204" pitchFamily="18" charset="0"/>
                            </a:rPr>
                            <m:t>𝟐</m:t>
                          </m:r>
                        </m:den>
                      </m:f>
                    </m:oMath>
                  </m:oMathPara>
                </a14:m>
                <a:endParaRPr lang="en-GB" sz="2800" b="1" dirty="0">
                  <a:solidFill>
                    <a:srgbClr val="00B050"/>
                  </a:solidFill>
                </a:endParaRPr>
              </a:p>
            </p:txBody>
          </p:sp>
        </mc:Choice>
        <mc:Fallback>
          <p:sp>
            <p:nvSpPr>
              <p:cNvPr id="12" name="TextBox 11"/>
              <p:cNvSpPr txBox="1">
                <a:spLocks noRot="1" noChangeAspect="1" noMove="1" noResize="1" noEditPoints="1" noAdjustHandles="1" noChangeArrowheads="1" noChangeShapeType="1" noTextEdit="1"/>
              </p:cNvSpPr>
              <p:nvPr/>
            </p:nvSpPr>
            <p:spPr>
              <a:xfrm>
                <a:off x="8882009" y="2748247"/>
                <a:ext cx="664028" cy="806631"/>
              </a:xfrm>
              <a:prstGeom prst="rect">
                <a:avLst/>
              </a:prstGeom>
              <a:blipFill rotWithShape="0">
                <a:blip r:embed="rId6"/>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351093141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P spid="11"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2">
            <a:extLst>
              <a:ext uri="{FF2B5EF4-FFF2-40B4-BE49-F238E27FC236}">
                <a16:creationId xmlns:a16="http://schemas.microsoft.com/office/drawing/2014/main" xmlns="" id="{22497392-F581-43E5-8BBF-5BB63BCB3850}"/>
              </a:ext>
            </a:extLst>
          </p:cNvPr>
          <p:cNvPicPr>
            <a:picLocks noChangeAspect="1"/>
          </p:cNvPicPr>
          <p:nvPr/>
        </p:nvPicPr>
        <p:blipFill rotWithShape="1">
          <a:blip r:embed="rId2">
            <a:extLst>
              <a:ext uri="{28A0092B-C50C-407E-A947-70E740481C1C}">
                <a14:useLocalDpi xmlns:a14="http://schemas.microsoft.com/office/drawing/2010/main" val="0"/>
              </a:ext>
            </a:extLst>
          </a:blip>
          <a:srcRect l="17601" t="61811" r="22876" b="725"/>
          <a:stretch/>
        </p:blipFill>
        <p:spPr>
          <a:xfrm>
            <a:off x="3119953" y="4401634"/>
            <a:ext cx="8859499" cy="2386012"/>
          </a:xfrm>
          <a:prstGeom prst="rect">
            <a:avLst/>
          </a:prstGeom>
        </p:spPr>
      </p:pic>
      <p:pic>
        <p:nvPicPr>
          <p:cNvPr id="3" name="图片 2">
            <a:extLst>
              <a:ext uri="{FF2B5EF4-FFF2-40B4-BE49-F238E27FC236}">
                <a16:creationId xmlns:a16="http://schemas.microsoft.com/office/drawing/2014/main" xmlns="" id="{85FFDF4C-53F5-4CCB-905F-A5787B57B634}"/>
              </a:ext>
            </a:extLst>
          </p:cNvPr>
          <p:cNvPicPr>
            <a:picLocks noChangeAspect="1"/>
          </p:cNvPicPr>
          <p:nvPr/>
        </p:nvPicPr>
        <p:blipFill rotWithShape="1">
          <a:blip r:embed="rId3">
            <a:extLst>
              <a:ext uri="{28A0092B-C50C-407E-A947-70E740481C1C}">
                <a14:useLocalDpi xmlns:a14="http://schemas.microsoft.com/office/drawing/2010/main" val="0"/>
              </a:ext>
            </a:extLst>
          </a:blip>
          <a:srcRect l="4305" t="5109" r="29408" b="32774"/>
          <a:stretch/>
        </p:blipFill>
        <p:spPr>
          <a:xfrm>
            <a:off x="378724" y="275774"/>
            <a:ext cx="11434555" cy="4628273"/>
          </a:xfrm>
          <a:prstGeom prst="rect">
            <a:avLst/>
          </a:prstGeom>
        </p:spPr>
      </p:pic>
      <p:pic>
        <p:nvPicPr>
          <p:cNvPr id="5" name="图片 9">
            <a:extLst>
              <a:ext uri="{FF2B5EF4-FFF2-40B4-BE49-F238E27FC236}">
                <a16:creationId xmlns:a16="http://schemas.microsoft.com/office/drawing/2014/main" xmlns="" id="{1D73C2A3-D074-4E7C-9965-5A5DB75DD18B}"/>
              </a:ext>
            </a:extLst>
          </p:cNvPr>
          <p:cNvPicPr>
            <a:picLocks noChangeAspect="1"/>
          </p:cNvPicPr>
          <p:nvPr/>
        </p:nvPicPr>
        <p:blipFill rotWithShape="1">
          <a:blip r:embed="rId4">
            <a:extLst>
              <a:ext uri="{28A0092B-C50C-407E-A947-70E740481C1C}">
                <a14:useLocalDpi xmlns:a14="http://schemas.microsoft.com/office/drawing/2010/main" val="0"/>
              </a:ext>
            </a:extLst>
          </a:blip>
          <a:srcRect t="55220" r="78499"/>
          <a:stretch/>
        </p:blipFill>
        <p:spPr>
          <a:xfrm>
            <a:off x="1" y="3930806"/>
            <a:ext cx="3286127" cy="2956225"/>
          </a:xfrm>
          <a:prstGeom prst="rect">
            <a:avLst/>
          </a:prstGeom>
        </p:spPr>
      </p:pic>
      <p:sp>
        <p:nvSpPr>
          <p:cNvPr id="6" name="文本框 16">
            <a:extLst>
              <a:ext uri="{FF2B5EF4-FFF2-40B4-BE49-F238E27FC236}">
                <a16:creationId xmlns:a16="http://schemas.microsoft.com/office/drawing/2014/main" xmlns="" id="{BDF34E9A-C97D-4DC3-B39E-9BE4705BA666}"/>
              </a:ext>
            </a:extLst>
          </p:cNvPr>
          <p:cNvSpPr txBox="1"/>
          <p:nvPr/>
        </p:nvSpPr>
        <p:spPr>
          <a:xfrm>
            <a:off x="1780343" y="1410075"/>
            <a:ext cx="9056980" cy="1857258"/>
          </a:xfrm>
          <a:prstGeom prst="rect">
            <a:avLst/>
          </a:prstGeom>
          <a:noFill/>
        </p:spPr>
        <p:txBody>
          <a:bodyPr wrap="square" lIns="86697" tIns="43348" rIns="86697" bIns="43348" rtlCol="0">
            <a:spAutoFit/>
          </a:bodyPr>
          <a:lstStyle/>
          <a:p>
            <a:pPr algn="ctr">
              <a:buNone/>
            </a:pPr>
            <a:r>
              <a:rPr lang="vi-VN" altLang="zh-CN" sz="11500" b="1" dirty="0" smtClean="0">
                <a:solidFill>
                  <a:srgbClr val="FF0000"/>
                </a:solidFill>
                <a:latin typeface="Amazone" panose="03020702060507090A04" pitchFamily="66" charset="0"/>
                <a:ea typeface="+mj-ea"/>
                <a:cs typeface="Arial" panose="020B0604020202020204" pitchFamily="34" charset="0"/>
              </a:rPr>
              <a:t>Luyện tập</a:t>
            </a:r>
            <a:endParaRPr lang="zh-CN" altLang="en-US" sz="11500" b="1" dirty="0">
              <a:solidFill>
                <a:srgbClr val="FF0000"/>
              </a:solidFill>
              <a:latin typeface="Amazone" panose="03020702060507090A04" pitchFamily="66" charset="0"/>
              <a:ea typeface="+mj-ea"/>
              <a:cs typeface="Arial" panose="020B0604020202020204" pitchFamily="34" charset="0"/>
            </a:endParaRPr>
          </a:p>
        </p:txBody>
      </p:sp>
    </p:spTree>
    <p:extLst>
      <p:ext uri="{BB962C8B-B14F-4D97-AF65-F5344CB8AC3E}">
        <p14:creationId xmlns:p14="http://schemas.microsoft.com/office/powerpoint/2010/main" val="1306405950"/>
      </p:ext>
    </p:extLst>
  </p:cSld>
  <p:clrMapOvr>
    <a:masterClrMapping/>
  </p:clrMapOvr>
  <p:transition spd="slow" advTm="3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42" presetClass="entr" presetSubtype="0" fill="hold" nodeType="withEffect">
                                  <p:stCondLst>
                                    <p:cond delay="25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22" presetClass="entr" presetSubtype="8" fill="hold" nodeType="withEffect">
                                  <p:stCondLst>
                                    <p:cond delay="25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1"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6" presetClass="emph" presetSubtype="0" fill="hold" grpId="0" nodeType="clickEffect">
                                  <p:stCondLst>
                                    <p:cond delay="0"/>
                                  </p:stCondLst>
                                  <p:childTnLst>
                                    <p:animEffect transition="out" filter="fade">
                                      <p:cBhvr>
                                        <p:cTn id="26" dur="500" tmFilter="0, 0; .2, .5; .8, .5; 1, 0"/>
                                        <p:tgtEl>
                                          <p:spTgt spid="6"/>
                                        </p:tgtEl>
                                      </p:cBhvr>
                                    </p:animEffect>
                                    <p:animScale>
                                      <p:cBhvr>
                                        <p:cTn id="27" dur="250" autoRev="1"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194" name="Object 2"/>
          <p:cNvGraphicFramePr>
            <a:graphicFrameLocks noChangeAspect="1"/>
          </p:cNvGraphicFramePr>
          <p:nvPr>
            <p:extLst>
              <p:ext uri="{D42A27DB-BD31-4B8C-83A1-F6EECF244321}">
                <p14:modId xmlns:p14="http://schemas.microsoft.com/office/powerpoint/2010/main" val="4228886096"/>
              </p:ext>
            </p:extLst>
          </p:nvPr>
        </p:nvGraphicFramePr>
        <p:xfrm>
          <a:off x="6986905" y="2283744"/>
          <a:ext cx="114300" cy="215900"/>
        </p:xfrm>
        <a:graphic>
          <a:graphicData uri="http://schemas.openxmlformats.org/presentationml/2006/ole">
            <mc:AlternateContent xmlns:mc="http://schemas.openxmlformats.org/markup-compatibility/2006">
              <mc:Choice xmlns:v="urn:schemas-microsoft-com:vml" Requires="v">
                <p:oleObj spid="_x0000_s1107" name="Equation" r:id="rId3" imgW="114151" imgH="215619" progId="Equation.3">
                  <p:embed/>
                </p:oleObj>
              </mc:Choice>
              <mc:Fallback>
                <p:oleObj name="Equation" r:id="rId3" imgW="114151" imgH="215619"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86905" y="2283744"/>
                        <a:ext cx="11430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195" name="Object 3"/>
          <p:cNvGraphicFramePr>
            <a:graphicFrameLocks noChangeAspect="1"/>
          </p:cNvGraphicFramePr>
          <p:nvPr>
            <p:extLst>
              <p:ext uri="{D42A27DB-BD31-4B8C-83A1-F6EECF244321}">
                <p14:modId xmlns:p14="http://schemas.microsoft.com/office/powerpoint/2010/main" val="2076567409"/>
              </p:ext>
            </p:extLst>
          </p:nvPr>
        </p:nvGraphicFramePr>
        <p:xfrm>
          <a:off x="6986905" y="2283744"/>
          <a:ext cx="114300" cy="215900"/>
        </p:xfrm>
        <a:graphic>
          <a:graphicData uri="http://schemas.openxmlformats.org/presentationml/2006/ole">
            <mc:AlternateContent xmlns:mc="http://schemas.openxmlformats.org/markup-compatibility/2006">
              <mc:Choice xmlns:v="urn:schemas-microsoft-com:vml" Requires="v">
                <p:oleObj spid="_x0000_s1108" name="Equation" r:id="rId5" imgW="114151" imgH="215619" progId="Equation.3">
                  <p:embed/>
                </p:oleObj>
              </mc:Choice>
              <mc:Fallback>
                <p:oleObj name="Equation" r:id="rId5" imgW="114151" imgH="215619"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86905" y="2283744"/>
                        <a:ext cx="11430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196" name="Object 4"/>
          <p:cNvGraphicFramePr>
            <a:graphicFrameLocks noChangeAspect="1"/>
          </p:cNvGraphicFramePr>
          <p:nvPr>
            <p:extLst>
              <p:ext uri="{D42A27DB-BD31-4B8C-83A1-F6EECF244321}">
                <p14:modId xmlns:p14="http://schemas.microsoft.com/office/powerpoint/2010/main" val="4256920011"/>
              </p:ext>
            </p:extLst>
          </p:nvPr>
        </p:nvGraphicFramePr>
        <p:xfrm>
          <a:off x="6986905" y="2283744"/>
          <a:ext cx="114300" cy="215900"/>
        </p:xfrm>
        <a:graphic>
          <a:graphicData uri="http://schemas.openxmlformats.org/presentationml/2006/ole">
            <mc:AlternateContent xmlns:mc="http://schemas.openxmlformats.org/markup-compatibility/2006">
              <mc:Choice xmlns:v="urn:schemas-microsoft-com:vml" Requires="v">
                <p:oleObj spid="_x0000_s1109" name="Equation" r:id="rId6" imgW="114151" imgH="215619" progId="Equation.3">
                  <p:embed/>
                </p:oleObj>
              </mc:Choice>
              <mc:Fallback>
                <p:oleObj name="Equation" r:id="rId6" imgW="114151" imgH="215619"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86905" y="2283744"/>
                        <a:ext cx="11430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2293" name="Object 5"/>
          <p:cNvGraphicFramePr>
            <a:graphicFrameLocks noChangeAspect="1"/>
          </p:cNvGraphicFramePr>
          <p:nvPr>
            <p:extLst>
              <p:ext uri="{D42A27DB-BD31-4B8C-83A1-F6EECF244321}">
                <p14:modId xmlns:p14="http://schemas.microsoft.com/office/powerpoint/2010/main" val="3771550698"/>
              </p:ext>
            </p:extLst>
          </p:nvPr>
        </p:nvGraphicFramePr>
        <p:xfrm>
          <a:off x="1034572" y="2255963"/>
          <a:ext cx="1535113" cy="1090612"/>
        </p:xfrm>
        <a:graphic>
          <a:graphicData uri="http://schemas.openxmlformats.org/presentationml/2006/ole">
            <mc:AlternateContent xmlns:mc="http://schemas.openxmlformats.org/markup-compatibility/2006">
              <mc:Choice xmlns:v="urn:schemas-microsoft-com:vml" Requires="v">
                <p:oleObj spid="_x0000_s1110" name="Microsoft Equation 3.0" r:id="rId7" imgW="495085" imgH="393529" progId="Equation.3">
                  <p:embed/>
                </p:oleObj>
              </mc:Choice>
              <mc:Fallback>
                <p:oleObj name="Microsoft Equation 3.0" r:id="rId7" imgW="495085" imgH="393529"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34572" y="2255963"/>
                        <a:ext cx="1535113" cy="1090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2294" name="Object 6"/>
          <p:cNvGraphicFramePr>
            <a:graphicFrameLocks noChangeAspect="1"/>
          </p:cNvGraphicFramePr>
          <p:nvPr>
            <p:extLst>
              <p:ext uri="{D42A27DB-BD31-4B8C-83A1-F6EECF244321}">
                <p14:modId xmlns:p14="http://schemas.microsoft.com/office/powerpoint/2010/main" val="3501314226"/>
              </p:ext>
            </p:extLst>
          </p:nvPr>
        </p:nvGraphicFramePr>
        <p:xfrm>
          <a:off x="1050447" y="3839846"/>
          <a:ext cx="1382713" cy="1020762"/>
        </p:xfrm>
        <a:graphic>
          <a:graphicData uri="http://schemas.openxmlformats.org/presentationml/2006/ole">
            <mc:AlternateContent xmlns:mc="http://schemas.openxmlformats.org/markup-compatibility/2006">
              <mc:Choice xmlns:v="urn:schemas-microsoft-com:vml" Requires="v">
                <p:oleObj spid="_x0000_s1111" name="Equation" r:id="rId9" imgW="469696" imgH="393529" progId="Equation.3">
                  <p:embed/>
                </p:oleObj>
              </mc:Choice>
              <mc:Fallback>
                <p:oleObj name="Equation" r:id="rId9" imgW="469696" imgH="393529"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50447" y="3839846"/>
                        <a:ext cx="1382713" cy="102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2295" name="Object 7"/>
          <p:cNvGraphicFramePr>
            <a:graphicFrameLocks noChangeAspect="1"/>
          </p:cNvGraphicFramePr>
          <p:nvPr>
            <p:extLst>
              <p:ext uri="{D42A27DB-BD31-4B8C-83A1-F6EECF244321}">
                <p14:modId xmlns:p14="http://schemas.microsoft.com/office/powerpoint/2010/main" val="1536564678"/>
              </p:ext>
            </p:extLst>
          </p:nvPr>
        </p:nvGraphicFramePr>
        <p:xfrm>
          <a:off x="6499544" y="2244851"/>
          <a:ext cx="1573213" cy="1044575"/>
        </p:xfrm>
        <a:graphic>
          <a:graphicData uri="http://schemas.openxmlformats.org/presentationml/2006/ole">
            <mc:AlternateContent xmlns:mc="http://schemas.openxmlformats.org/markup-compatibility/2006">
              <mc:Choice xmlns:v="urn:schemas-microsoft-com:vml" Requires="v">
                <p:oleObj spid="_x0000_s1112" name="Equation" r:id="rId11" imgW="545863" imgH="393529" progId="Equation.3">
                  <p:embed/>
                </p:oleObj>
              </mc:Choice>
              <mc:Fallback>
                <p:oleObj name="Equation" r:id="rId11" imgW="545863" imgH="393529"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499544" y="2244851"/>
                        <a:ext cx="1573213" cy="104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2296" name="Object 8"/>
          <p:cNvGraphicFramePr>
            <a:graphicFrameLocks noChangeAspect="1"/>
          </p:cNvGraphicFramePr>
          <p:nvPr>
            <p:extLst>
              <p:ext uri="{D42A27DB-BD31-4B8C-83A1-F6EECF244321}">
                <p14:modId xmlns:p14="http://schemas.microsoft.com/office/powerpoint/2010/main" val="1378674480"/>
              </p:ext>
            </p:extLst>
          </p:nvPr>
        </p:nvGraphicFramePr>
        <p:xfrm>
          <a:off x="6439218" y="3814446"/>
          <a:ext cx="1620838" cy="1089025"/>
        </p:xfrm>
        <a:graphic>
          <a:graphicData uri="http://schemas.openxmlformats.org/presentationml/2006/ole">
            <mc:AlternateContent xmlns:mc="http://schemas.openxmlformats.org/markup-compatibility/2006">
              <mc:Choice xmlns:v="urn:schemas-microsoft-com:vml" Requires="v">
                <p:oleObj spid="_x0000_s1113" name="Equation" r:id="rId13" imgW="558558" imgH="393529" progId="Equation.3">
                  <p:embed/>
                </p:oleObj>
              </mc:Choice>
              <mc:Fallback>
                <p:oleObj name="Equation" r:id="rId13" imgW="558558" imgH="393529"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439218" y="3814446"/>
                        <a:ext cx="1620838" cy="108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205" name="TextBox 1"/>
          <p:cNvSpPr txBox="1">
            <a:spLocks noChangeArrowheads="1"/>
          </p:cNvSpPr>
          <p:nvPr/>
        </p:nvSpPr>
        <p:spPr bwMode="auto">
          <a:xfrm>
            <a:off x="3342481" y="878186"/>
            <a:ext cx="5804218" cy="769441"/>
          </a:xfrm>
          <a:prstGeom prst="rect">
            <a:avLst/>
          </a:prstGeom>
          <a:ln/>
        </p:spPr>
        <p:style>
          <a:lnRef idx="2">
            <a:schemeClr val="accent1"/>
          </a:lnRef>
          <a:fillRef idx="1">
            <a:schemeClr val="lt1"/>
          </a:fillRef>
          <a:effectRef idx="0">
            <a:schemeClr val="accent1"/>
          </a:effectRef>
          <a:fontRef idx="minor">
            <a:schemeClr val="dk1"/>
          </a:fontRef>
        </p:style>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4400" b="1" dirty="0" err="1">
                <a:solidFill>
                  <a:srgbClr val="FF0000"/>
                </a:solidFill>
                <a:latin typeface="Times New Roman" panose="02020603050405020304" pitchFamily="18" charset="0"/>
                <a:cs typeface="Times New Roman" panose="02020603050405020304" pitchFamily="18" charset="0"/>
              </a:rPr>
              <a:t>Bài</a:t>
            </a:r>
            <a:r>
              <a:rPr lang="en-US" altLang="en-US" sz="4400" b="1" dirty="0">
                <a:solidFill>
                  <a:srgbClr val="FF0000"/>
                </a:solidFill>
                <a:latin typeface="Times New Roman" panose="02020603050405020304" pitchFamily="18" charset="0"/>
                <a:cs typeface="Times New Roman" panose="02020603050405020304" pitchFamily="18" charset="0"/>
              </a:rPr>
              <a:t> 1/ </a:t>
            </a:r>
            <a:r>
              <a:rPr lang="en-US" altLang="en-US" sz="4400" b="1" dirty="0" err="1">
                <a:solidFill>
                  <a:srgbClr val="FF0000"/>
                </a:solidFill>
                <a:latin typeface="Times New Roman" panose="02020603050405020304" pitchFamily="18" charset="0"/>
                <a:cs typeface="Times New Roman" panose="02020603050405020304" pitchFamily="18" charset="0"/>
              </a:rPr>
              <a:t>Tính</a:t>
            </a:r>
            <a:r>
              <a:rPr lang="en-US" altLang="en-US" sz="4400" b="1" dirty="0">
                <a:solidFill>
                  <a:srgbClr val="FF0000"/>
                </a:solidFill>
                <a:latin typeface="Times New Roman" panose="02020603050405020304" pitchFamily="18" charset="0"/>
                <a:cs typeface="Times New Roman" panose="02020603050405020304" pitchFamily="18" charset="0"/>
              </a:rPr>
              <a:t> </a:t>
            </a:r>
            <a:r>
              <a:rPr lang="en-US" altLang="en-US" sz="4400" b="1" dirty="0" err="1">
                <a:solidFill>
                  <a:srgbClr val="FF0000"/>
                </a:solidFill>
                <a:latin typeface="Times New Roman" panose="02020603050405020304" pitchFamily="18" charset="0"/>
                <a:cs typeface="Times New Roman" panose="02020603050405020304" pitchFamily="18" charset="0"/>
              </a:rPr>
              <a:t>rồi</a:t>
            </a:r>
            <a:r>
              <a:rPr lang="en-US" altLang="en-US" sz="4400" b="1" dirty="0">
                <a:solidFill>
                  <a:srgbClr val="FF0000"/>
                </a:solidFill>
                <a:latin typeface="Times New Roman" panose="02020603050405020304" pitchFamily="18" charset="0"/>
                <a:cs typeface="Times New Roman" panose="02020603050405020304" pitchFamily="18" charset="0"/>
              </a:rPr>
              <a:t> </a:t>
            </a:r>
            <a:r>
              <a:rPr lang="en-US" altLang="en-US" sz="4400" b="1" dirty="0" err="1">
                <a:solidFill>
                  <a:srgbClr val="FF0000"/>
                </a:solidFill>
                <a:latin typeface="Times New Roman" panose="02020603050405020304" pitchFamily="18" charset="0"/>
                <a:cs typeface="Times New Roman" panose="02020603050405020304" pitchFamily="18" charset="0"/>
              </a:rPr>
              <a:t>rút</a:t>
            </a:r>
            <a:r>
              <a:rPr lang="en-US" altLang="en-US" sz="4400" b="1" dirty="0">
                <a:solidFill>
                  <a:srgbClr val="FF0000"/>
                </a:solidFill>
                <a:latin typeface="Times New Roman" panose="02020603050405020304" pitchFamily="18" charset="0"/>
                <a:cs typeface="Times New Roman" panose="02020603050405020304" pitchFamily="18" charset="0"/>
              </a:rPr>
              <a:t> </a:t>
            </a:r>
            <a:r>
              <a:rPr lang="en-US" altLang="en-US" sz="4400" b="1" dirty="0" err="1">
                <a:solidFill>
                  <a:srgbClr val="FF0000"/>
                </a:solidFill>
                <a:latin typeface="Times New Roman" panose="02020603050405020304" pitchFamily="18" charset="0"/>
                <a:cs typeface="Times New Roman" panose="02020603050405020304" pitchFamily="18" charset="0"/>
              </a:rPr>
              <a:t>gọn</a:t>
            </a:r>
            <a:r>
              <a:rPr lang="en-US" altLang="en-US" sz="4400" b="1" dirty="0">
                <a:solidFill>
                  <a:srgbClr val="FF0000"/>
                </a:solidFill>
                <a:latin typeface="Times New Roman" panose="02020603050405020304" pitchFamily="18" charset="0"/>
                <a:cs typeface="Times New Roman" panose="02020603050405020304" pitchFamily="18" charset="0"/>
              </a:rPr>
              <a:t>:</a:t>
            </a:r>
          </a:p>
        </p:txBody>
      </p:sp>
      <mc:AlternateContent xmlns:mc="http://schemas.openxmlformats.org/markup-compatibility/2006">
        <mc:Choice xmlns:a14="http://schemas.microsoft.com/office/drawing/2010/main" Requires="a14">
          <p:sp>
            <p:nvSpPr>
              <p:cNvPr id="19" name="TextBox 18"/>
              <p:cNvSpPr txBox="1"/>
              <p:nvPr/>
            </p:nvSpPr>
            <p:spPr>
              <a:xfrm>
                <a:off x="2547809" y="2361112"/>
                <a:ext cx="1465722" cy="985463"/>
              </a:xfrm>
              <a:prstGeom prst="rect">
                <a:avLst/>
              </a:prstGeom>
              <a:noFill/>
            </p:spPr>
            <p:txBody>
              <a:bodyPr wrap="none" lIns="0" tIns="0" rIns="0" bIns="0" rtlCol="0">
                <a:spAutoFit/>
              </a:bodyPr>
              <a:lstStyle/>
              <a:p>
                <a:r>
                  <a:rPr lang="vi-VN" sz="4400" b="1" dirty="0" smtClean="0">
                    <a:solidFill>
                      <a:srgbClr val="00B050"/>
                    </a:solidFill>
                  </a:rPr>
                  <a:t>= </a:t>
                </a:r>
                <a14:m>
                  <m:oMath xmlns:m="http://schemas.openxmlformats.org/officeDocument/2006/math">
                    <m:f>
                      <m:fPr>
                        <m:ctrlPr>
                          <a:rPr lang="en-GB" sz="4400" b="1" i="1" smtClean="0">
                            <a:solidFill>
                              <a:srgbClr val="00B050"/>
                            </a:solidFill>
                            <a:latin typeface="Cambria Math" panose="02040503050406030204" pitchFamily="18" charset="0"/>
                          </a:rPr>
                        </m:ctrlPr>
                      </m:fPr>
                      <m:num>
                        <m:r>
                          <a:rPr lang="vi-VN" sz="4400" b="1" i="1" smtClean="0">
                            <a:solidFill>
                              <a:srgbClr val="00B050"/>
                            </a:solidFill>
                            <a:latin typeface="Cambria Math" panose="02040503050406030204" pitchFamily="18" charset="0"/>
                          </a:rPr>
                          <m:t>𝟐</m:t>
                        </m:r>
                      </m:num>
                      <m:den>
                        <m:r>
                          <a:rPr lang="vi-VN" sz="4400" b="1" i="1" smtClean="0">
                            <a:solidFill>
                              <a:srgbClr val="00B050"/>
                            </a:solidFill>
                            <a:latin typeface="Cambria Math" panose="02040503050406030204" pitchFamily="18" charset="0"/>
                          </a:rPr>
                          <m:t>𝟕</m:t>
                        </m:r>
                      </m:den>
                    </m:f>
                    <m:r>
                      <a:rPr lang="vi-VN" sz="4400" b="1" i="0" smtClean="0">
                        <a:solidFill>
                          <a:srgbClr val="00B050"/>
                        </a:solidFill>
                        <a:latin typeface="Cambria Math" panose="02040503050406030204" pitchFamily="18" charset="0"/>
                      </a:rPr>
                      <m:t>𝐱</m:t>
                    </m:r>
                    <m:f>
                      <m:fPr>
                        <m:ctrlPr>
                          <a:rPr lang="vi-VN" sz="4400" b="1" i="1" smtClean="0">
                            <a:solidFill>
                              <a:srgbClr val="00B050"/>
                            </a:solidFill>
                            <a:latin typeface="Cambria Math" panose="02040503050406030204" pitchFamily="18" charset="0"/>
                          </a:rPr>
                        </m:ctrlPr>
                      </m:fPr>
                      <m:num>
                        <m:r>
                          <a:rPr lang="vi-VN" sz="4400" b="1" i="1" smtClean="0">
                            <a:solidFill>
                              <a:srgbClr val="00B050"/>
                            </a:solidFill>
                            <a:latin typeface="Cambria Math" panose="02040503050406030204" pitchFamily="18" charset="0"/>
                          </a:rPr>
                          <m:t>𝟓</m:t>
                        </m:r>
                      </m:num>
                      <m:den>
                        <m:r>
                          <a:rPr lang="vi-VN" sz="4400" b="1" i="1" smtClean="0">
                            <a:solidFill>
                              <a:srgbClr val="00B050"/>
                            </a:solidFill>
                            <a:latin typeface="Cambria Math" panose="02040503050406030204" pitchFamily="18" charset="0"/>
                          </a:rPr>
                          <m:t>𝟒</m:t>
                        </m:r>
                      </m:den>
                    </m:f>
                  </m:oMath>
                </a14:m>
                <a:endParaRPr lang="en-GB" sz="4400" b="1" dirty="0">
                  <a:solidFill>
                    <a:srgbClr val="00B050"/>
                  </a:solidFill>
                </a:endParaRPr>
              </a:p>
            </p:txBody>
          </p:sp>
        </mc:Choice>
        <mc:Fallback>
          <p:sp>
            <p:nvSpPr>
              <p:cNvPr id="19" name="TextBox 18"/>
              <p:cNvSpPr txBox="1">
                <a:spLocks noRot="1" noChangeAspect="1" noMove="1" noResize="1" noEditPoints="1" noAdjustHandles="1" noChangeArrowheads="1" noChangeShapeType="1" noTextEdit="1"/>
              </p:cNvSpPr>
              <p:nvPr/>
            </p:nvSpPr>
            <p:spPr>
              <a:xfrm>
                <a:off x="2547809" y="2361112"/>
                <a:ext cx="1465722" cy="985463"/>
              </a:xfrm>
              <a:prstGeom prst="rect">
                <a:avLst/>
              </a:prstGeom>
              <a:blipFill rotWithShape="0">
                <a:blip r:embed="rId15"/>
                <a:stretch>
                  <a:fillRect l="-23333" t="-2469" b="-17284"/>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23" name="TextBox 22"/>
              <p:cNvSpPr txBox="1"/>
              <p:nvPr/>
            </p:nvSpPr>
            <p:spPr>
              <a:xfrm>
                <a:off x="4154047" y="2351964"/>
                <a:ext cx="981038" cy="984885"/>
              </a:xfrm>
              <a:prstGeom prst="rect">
                <a:avLst/>
              </a:prstGeom>
              <a:noFill/>
            </p:spPr>
            <p:txBody>
              <a:bodyPr wrap="none" lIns="0" tIns="0" rIns="0" bIns="0" rtlCol="0">
                <a:spAutoFit/>
              </a:bodyPr>
              <a:lstStyle/>
              <a:p>
                <a:r>
                  <a:rPr lang="vi-VN" sz="4400" b="1" dirty="0" smtClean="0">
                    <a:solidFill>
                      <a:srgbClr val="00B050"/>
                    </a:solidFill>
                  </a:rPr>
                  <a:t>= </a:t>
                </a:r>
                <a14:m>
                  <m:oMath xmlns:m="http://schemas.openxmlformats.org/officeDocument/2006/math">
                    <m:f>
                      <m:fPr>
                        <m:ctrlPr>
                          <a:rPr lang="en-GB" sz="4400" b="1" i="1" smtClean="0">
                            <a:solidFill>
                              <a:srgbClr val="00B050"/>
                            </a:solidFill>
                            <a:latin typeface="Cambria Math" panose="02040503050406030204" pitchFamily="18" charset="0"/>
                          </a:rPr>
                        </m:ctrlPr>
                      </m:fPr>
                      <m:num>
                        <m:r>
                          <a:rPr lang="vi-VN" sz="4400" b="1" i="1" smtClean="0">
                            <a:solidFill>
                              <a:srgbClr val="00B050"/>
                            </a:solidFill>
                            <a:latin typeface="Cambria Math" panose="02040503050406030204" pitchFamily="18" charset="0"/>
                          </a:rPr>
                          <m:t>𝟓</m:t>
                        </m:r>
                      </m:num>
                      <m:den>
                        <m:r>
                          <a:rPr lang="vi-VN" sz="4400" b="1" i="1" smtClean="0">
                            <a:solidFill>
                              <a:srgbClr val="00B050"/>
                            </a:solidFill>
                            <a:latin typeface="Cambria Math" panose="02040503050406030204" pitchFamily="18" charset="0"/>
                          </a:rPr>
                          <m:t>𝟏𝟒</m:t>
                        </m:r>
                      </m:den>
                    </m:f>
                  </m:oMath>
                </a14:m>
                <a:endParaRPr lang="en-GB" sz="4400" b="1" dirty="0">
                  <a:solidFill>
                    <a:srgbClr val="00B050"/>
                  </a:solidFill>
                </a:endParaRPr>
              </a:p>
            </p:txBody>
          </p:sp>
        </mc:Choice>
        <mc:Fallback>
          <p:sp>
            <p:nvSpPr>
              <p:cNvPr id="23" name="TextBox 22"/>
              <p:cNvSpPr txBox="1">
                <a:spLocks noRot="1" noChangeAspect="1" noMove="1" noResize="1" noEditPoints="1" noAdjustHandles="1" noChangeArrowheads="1" noChangeShapeType="1" noTextEdit="1"/>
              </p:cNvSpPr>
              <p:nvPr/>
            </p:nvSpPr>
            <p:spPr>
              <a:xfrm>
                <a:off x="4154047" y="2351964"/>
                <a:ext cx="981038" cy="984885"/>
              </a:xfrm>
              <a:prstGeom prst="rect">
                <a:avLst/>
              </a:prstGeom>
              <a:blipFill rotWithShape="0">
                <a:blip r:embed="rId16"/>
                <a:stretch>
                  <a:fillRect l="-34161" t="-2484" b="-17391"/>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24" name="TextBox 23"/>
              <p:cNvSpPr txBox="1"/>
              <p:nvPr/>
            </p:nvSpPr>
            <p:spPr>
              <a:xfrm>
                <a:off x="2495189" y="3882391"/>
                <a:ext cx="1465722" cy="978217"/>
              </a:xfrm>
              <a:prstGeom prst="rect">
                <a:avLst/>
              </a:prstGeom>
              <a:noFill/>
            </p:spPr>
            <p:txBody>
              <a:bodyPr wrap="none" lIns="0" tIns="0" rIns="0" bIns="0" rtlCol="0">
                <a:spAutoFit/>
              </a:bodyPr>
              <a:lstStyle/>
              <a:p>
                <a:r>
                  <a:rPr lang="vi-VN" sz="4400" b="1" dirty="0" smtClean="0">
                    <a:solidFill>
                      <a:srgbClr val="00B050"/>
                    </a:solidFill>
                  </a:rPr>
                  <a:t>= </a:t>
                </a:r>
                <a14:m>
                  <m:oMath xmlns:m="http://schemas.openxmlformats.org/officeDocument/2006/math">
                    <m:f>
                      <m:fPr>
                        <m:ctrlPr>
                          <a:rPr lang="en-GB" sz="4400" b="1" i="1" smtClean="0">
                            <a:solidFill>
                              <a:srgbClr val="00B050"/>
                            </a:solidFill>
                            <a:latin typeface="Cambria Math" panose="02040503050406030204" pitchFamily="18" charset="0"/>
                          </a:rPr>
                        </m:ctrlPr>
                      </m:fPr>
                      <m:num>
                        <m:r>
                          <a:rPr lang="vi-VN" sz="4400" b="1" i="1" smtClean="0">
                            <a:solidFill>
                              <a:srgbClr val="00B050"/>
                            </a:solidFill>
                            <a:latin typeface="Cambria Math" panose="02040503050406030204" pitchFamily="18" charset="0"/>
                          </a:rPr>
                          <m:t>𝟑</m:t>
                        </m:r>
                      </m:num>
                      <m:den>
                        <m:r>
                          <a:rPr lang="vi-VN" sz="4400" b="1" i="1" smtClean="0">
                            <a:solidFill>
                              <a:srgbClr val="00B050"/>
                            </a:solidFill>
                            <a:latin typeface="Cambria Math" panose="02040503050406030204" pitchFamily="18" charset="0"/>
                          </a:rPr>
                          <m:t>𝟖</m:t>
                        </m:r>
                      </m:den>
                    </m:f>
                    <m:r>
                      <a:rPr lang="vi-VN" sz="4400" b="1" i="0" smtClean="0">
                        <a:solidFill>
                          <a:srgbClr val="00B050"/>
                        </a:solidFill>
                        <a:latin typeface="Cambria Math" panose="02040503050406030204" pitchFamily="18" charset="0"/>
                      </a:rPr>
                      <m:t>𝐱</m:t>
                    </m:r>
                    <m:f>
                      <m:fPr>
                        <m:ctrlPr>
                          <a:rPr lang="vi-VN" sz="4400" b="1" i="1" smtClean="0">
                            <a:solidFill>
                              <a:srgbClr val="00B050"/>
                            </a:solidFill>
                            <a:latin typeface="Cambria Math" panose="02040503050406030204" pitchFamily="18" charset="0"/>
                          </a:rPr>
                        </m:ctrlPr>
                      </m:fPr>
                      <m:num>
                        <m:r>
                          <a:rPr lang="vi-VN" sz="4400" b="1" i="1" smtClean="0">
                            <a:solidFill>
                              <a:srgbClr val="00B050"/>
                            </a:solidFill>
                            <a:latin typeface="Cambria Math" panose="02040503050406030204" pitchFamily="18" charset="0"/>
                          </a:rPr>
                          <m:t>𝟒</m:t>
                        </m:r>
                      </m:num>
                      <m:den>
                        <m:r>
                          <a:rPr lang="vi-VN" sz="4400" b="1" i="1" smtClean="0">
                            <a:solidFill>
                              <a:srgbClr val="00B050"/>
                            </a:solidFill>
                            <a:latin typeface="Cambria Math" panose="02040503050406030204" pitchFamily="18" charset="0"/>
                          </a:rPr>
                          <m:t>𝟗</m:t>
                        </m:r>
                      </m:den>
                    </m:f>
                  </m:oMath>
                </a14:m>
                <a:endParaRPr lang="en-GB" sz="4400" b="1" dirty="0">
                  <a:solidFill>
                    <a:srgbClr val="00B050"/>
                  </a:solidFill>
                </a:endParaRPr>
              </a:p>
            </p:txBody>
          </p:sp>
        </mc:Choice>
        <mc:Fallback>
          <p:sp>
            <p:nvSpPr>
              <p:cNvPr id="24" name="TextBox 23"/>
              <p:cNvSpPr txBox="1">
                <a:spLocks noRot="1" noChangeAspect="1" noMove="1" noResize="1" noEditPoints="1" noAdjustHandles="1" noChangeArrowheads="1" noChangeShapeType="1" noTextEdit="1"/>
              </p:cNvSpPr>
              <p:nvPr/>
            </p:nvSpPr>
            <p:spPr>
              <a:xfrm>
                <a:off x="2495189" y="3882391"/>
                <a:ext cx="1465722" cy="978217"/>
              </a:xfrm>
              <a:prstGeom prst="rect">
                <a:avLst/>
              </a:prstGeom>
              <a:blipFill rotWithShape="0">
                <a:blip r:embed="rId17"/>
                <a:stretch>
                  <a:fillRect l="-22822" t="-3750" b="-16875"/>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25" name="TextBox 24"/>
              <p:cNvSpPr txBox="1"/>
              <p:nvPr/>
            </p:nvSpPr>
            <p:spPr>
              <a:xfrm>
                <a:off x="4101427" y="3873243"/>
                <a:ext cx="734175" cy="978025"/>
              </a:xfrm>
              <a:prstGeom prst="rect">
                <a:avLst/>
              </a:prstGeom>
              <a:noFill/>
            </p:spPr>
            <p:txBody>
              <a:bodyPr wrap="none" lIns="0" tIns="0" rIns="0" bIns="0" rtlCol="0">
                <a:spAutoFit/>
              </a:bodyPr>
              <a:lstStyle/>
              <a:p>
                <a:r>
                  <a:rPr lang="vi-VN" sz="4400" b="1" dirty="0" smtClean="0">
                    <a:solidFill>
                      <a:srgbClr val="00B050"/>
                    </a:solidFill>
                  </a:rPr>
                  <a:t>= </a:t>
                </a:r>
                <a14:m>
                  <m:oMath xmlns:m="http://schemas.openxmlformats.org/officeDocument/2006/math">
                    <m:f>
                      <m:fPr>
                        <m:ctrlPr>
                          <a:rPr lang="en-GB" sz="4400" b="1" i="1" smtClean="0">
                            <a:solidFill>
                              <a:srgbClr val="00B050"/>
                            </a:solidFill>
                            <a:latin typeface="Cambria Math" panose="02040503050406030204" pitchFamily="18" charset="0"/>
                          </a:rPr>
                        </m:ctrlPr>
                      </m:fPr>
                      <m:num>
                        <m:r>
                          <a:rPr lang="vi-VN" sz="4400" b="1" i="1" smtClean="0">
                            <a:solidFill>
                              <a:srgbClr val="00B050"/>
                            </a:solidFill>
                            <a:latin typeface="Cambria Math" panose="02040503050406030204" pitchFamily="18" charset="0"/>
                          </a:rPr>
                          <m:t>𝟏</m:t>
                        </m:r>
                      </m:num>
                      <m:den>
                        <m:r>
                          <a:rPr lang="vi-VN" sz="4400" b="1" i="1" smtClean="0">
                            <a:solidFill>
                              <a:srgbClr val="00B050"/>
                            </a:solidFill>
                            <a:latin typeface="Cambria Math" panose="02040503050406030204" pitchFamily="18" charset="0"/>
                          </a:rPr>
                          <m:t>𝟔</m:t>
                        </m:r>
                      </m:den>
                    </m:f>
                  </m:oMath>
                </a14:m>
                <a:endParaRPr lang="en-GB" sz="4400" b="1" dirty="0">
                  <a:solidFill>
                    <a:srgbClr val="00B050"/>
                  </a:solidFill>
                </a:endParaRPr>
              </a:p>
            </p:txBody>
          </p:sp>
        </mc:Choice>
        <mc:Fallback>
          <p:sp>
            <p:nvSpPr>
              <p:cNvPr id="25" name="TextBox 24"/>
              <p:cNvSpPr txBox="1">
                <a:spLocks noRot="1" noChangeAspect="1" noMove="1" noResize="1" noEditPoints="1" noAdjustHandles="1" noChangeArrowheads="1" noChangeShapeType="1" noTextEdit="1"/>
              </p:cNvSpPr>
              <p:nvPr/>
            </p:nvSpPr>
            <p:spPr>
              <a:xfrm>
                <a:off x="4101427" y="3873243"/>
                <a:ext cx="734175" cy="978025"/>
              </a:xfrm>
              <a:prstGeom prst="rect">
                <a:avLst/>
              </a:prstGeom>
              <a:blipFill rotWithShape="0">
                <a:blip r:embed="rId18"/>
                <a:stretch>
                  <a:fillRect l="-46667" t="-3727" r="-11667" b="-16770"/>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26" name="TextBox 25"/>
              <p:cNvSpPr txBox="1"/>
              <p:nvPr/>
            </p:nvSpPr>
            <p:spPr>
              <a:xfrm>
                <a:off x="8060056" y="2307305"/>
                <a:ext cx="1712585" cy="974819"/>
              </a:xfrm>
              <a:prstGeom prst="rect">
                <a:avLst/>
              </a:prstGeom>
              <a:noFill/>
            </p:spPr>
            <p:txBody>
              <a:bodyPr wrap="none" lIns="0" tIns="0" rIns="0" bIns="0" rtlCol="0">
                <a:spAutoFit/>
              </a:bodyPr>
              <a:lstStyle/>
              <a:p>
                <a:r>
                  <a:rPr lang="vi-VN" sz="4400" b="1" dirty="0" smtClean="0">
                    <a:solidFill>
                      <a:srgbClr val="00B050"/>
                    </a:solidFill>
                  </a:rPr>
                  <a:t>= </a:t>
                </a:r>
                <a14:m>
                  <m:oMath xmlns:m="http://schemas.openxmlformats.org/officeDocument/2006/math">
                    <m:f>
                      <m:fPr>
                        <m:ctrlPr>
                          <a:rPr lang="en-GB" sz="4400" b="1" i="1" smtClean="0">
                            <a:solidFill>
                              <a:srgbClr val="00B050"/>
                            </a:solidFill>
                            <a:latin typeface="Cambria Math" panose="02040503050406030204" pitchFamily="18" charset="0"/>
                          </a:rPr>
                        </m:ctrlPr>
                      </m:fPr>
                      <m:num>
                        <m:r>
                          <a:rPr lang="vi-VN" sz="4400" b="1" i="1" smtClean="0">
                            <a:solidFill>
                              <a:srgbClr val="00B050"/>
                            </a:solidFill>
                            <a:latin typeface="Cambria Math" panose="02040503050406030204" pitchFamily="18" charset="0"/>
                          </a:rPr>
                          <m:t>𝟖</m:t>
                        </m:r>
                      </m:num>
                      <m:den>
                        <m:r>
                          <a:rPr lang="vi-VN" sz="4400" b="1" i="1" smtClean="0">
                            <a:solidFill>
                              <a:srgbClr val="00B050"/>
                            </a:solidFill>
                            <a:latin typeface="Cambria Math" panose="02040503050406030204" pitchFamily="18" charset="0"/>
                          </a:rPr>
                          <m:t>𝟐𝟏</m:t>
                        </m:r>
                      </m:den>
                    </m:f>
                    <m:r>
                      <a:rPr lang="vi-VN" sz="4400" b="1" i="0" smtClean="0">
                        <a:solidFill>
                          <a:srgbClr val="00B050"/>
                        </a:solidFill>
                        <a:latin typeface="Cambria Math" panose="02040503050406030204" pitchFamily="18" charset="0"/>
                      </a:rPr>
                      <m:t>𝐱</m:t>
                    </m:r>
                    <m:f>
                      <m:fPr>
                        <m:ctrlPr>
                          <a:rPr lang="vi-VN" sz="4400" b="1" i="1" smtClean="0">
                            <a:solidFill>
                              <a:srgbClr val="00B050"/>
                            </a:solidFill>
                            <a:latin typeface="Cambria Math" panose="02040503050406030204" pitchFamily="18" charset="0"/>
                          </a:rPr>
                        </m:ctrlPr>
                      </m:fPr>
                      <m:num>
                        <m:r>
                          <a:rPr lang="vi-VN" sz="4400" b="1" i="1" smtClean="0">
                            <a:solidFill>
                              <a:srgbClr val="00B050"/>
                            </a:solidFill>
                            <a:latin typeface="Cambria Math" panose="02040503050406030204" pitchFamily="18" charset="0"/>
                          </a:rPr>
                          <m:t>𝟕</m:t>
                        </m:r>
                      </m:num>
                      <m:den>
                        <m:r>
                          <a:rPr lang="vi-VN" sz="4400" b="1" i="1" smtClean="0">
                            <a:solidFill>
                              <a:srgbClr val="00B050"/>
                            </a:solidFill>
                            <a:latin typeface="Cambria Math" panose="02040503050406030204" pitchFamily="18" charset="0"/>
                          </a:rPr>
                          <m:t>𝟒</m:t>
                        </m:r>
                      </m:den>
                    </m:f>
                  </m:oMath>
                </a14:m>
                <a:endParaRPr lang="en-GB" sz="4400" b="1" dirty="0">
                  <a:solidFill>
                    <a:srgbClr val="00B050"/>
                  </a:solidFill>
                </a:endParaRPr>
              </a:p>
            </p:txBody>
          </p:sp>
        </mc:Choice>
        <mc:Fallback>
          <p:sp>
            <p:nvSpPr>
              <p:cNvPr id="26" name="TextBox 25"/>
              <p:cNvSpPr txBox="1">
                <a:spLocks noRot="1" noChangeAspect="1" noMove="1" noResize="1" noEditPoints="1" noAdjustHandles="1" noChangeArrowheads="1" noChangeShapeType="1" noTextEdit="1"/>
              </p:cNvSpPr>
              <p:nvPr/>
            </p:nvSpPr>
            <p:spPr>
              <a:xfrm>
                <a:off x="8060056" y="2307305"/>
                <a:ext cx="1712585" cy="974819"/>
              </a:xfrm>
              <a:prstGeom prst="rect">
                <a:avLst/>
              </a:prstGeom>
              <a:blipFill rotWithShape="0">
                <a:blip r:embed="rId19"/>
                <a:stretch>
                  <a:fillRect l="-19573" t="-3750" b="-17500"/>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27" name="TextBox 26"/>
              <p:cNvSpPr txBox="1"/>
              <p:nvPr/>
            </p:nvSpPr>
            <p:spPr>
              <a:xfrm>
                <a:off x="9811434" y="2312671"/>
                <a:ext cx="734175" cy="978025"/>
              </a:xfrm>
              <a:prstGeom prst="rect">
                <a:avLst/>
              </a:prstGeom>
              <a:noFill/>
            </p:spPr>
            <p:txBody>
              <a:bodyPr wrap="none" lIns="0" tIns="0" rIns="0" bIns="0" rtlCol="0">
                <a:spAutoFit/>
              </a:bodyPr>
              <a:lstStyle/>
              <a:p>
                <a:r>
                  <a:rPr lang="vi-VN" sz="4400" b="1" dirty="0" smtClean="0">
                    <a:solidFill>
                      <a:srgbClr val="00B050"/>
                    </a:solidFill>
                  </a:rPr>
                  <a:t>= </a:t>
                </a:r>
                <a14:m>
                  <m:oMath xmlns:m="http://schemas.openxmlformats.org/officeDocument/2006/math">
                    <m:f>
                      <m:fPr>
                        <m:ctrlPr>
                          <a:rPr lang="en-GB" sz="4400" b="1" i="1" smtClean="0">
                            <a:solidFill>
                              <a:srgbClr val="00B050"/>
                            </a:solidFill>
                            <a:latin typeface="Cambria Math" panose="02040503050406030204" pitchFamily="18" charset="0"/>
                          </a:rPr>
                        </m:ctrlPr>
                      </m:fPr>
                      <m:num>
                        <m:r>
                          <a:rPr lang="vi-VN" sz="4400" b="1" i="1" smtClean="0">
                            <a:solidFill>
                              <a:srgbClr val="00B050"/>
                            </a:solidFill>
                            <a:latin typeface="Cambria Math" panose="02040503050406030204" pitchFamily="18" charset="0"/>
                          </a:rPr>
                          <m:t>𝟐</m:t>
                        </m:r>
                      </m:num>
                      <m:den>
                        <m:r>
                          <a:rPr lang="vi-VN" sz="4400" b="1" i="1" smtClean="0">
                            <a:solidFill>
                              <a:srgbClr val="00B050"/>
                            </a:solidFill>
                            <a:latin typeface="Cambria Math" panose="02040503050406030204" pitchFamily="18" charset="0"/>
                          </a:rPr>
                          <m:t>𝟑</m:t>
                        </m:r>
                      </m:den>
                    </m:f>
                  </m:oMath>
                </a14:m>
                <a:endParaRPr lang="en-GB" sz="4400" b="1" dirty="0">
                  <a:solidFill>
                    <a:srgbClr val="00B050"/>
                  </a:solidFill>
                </a:endParaRPr>
              </a:p>
            </p:txBody>
          </p:sp>
        </mc:Choice>
        <mc:Fallback>
          <p:sp>
            <p:nvSpPr>
              <p:cNvPr id="27" name="TextBox 26"/>
              <p:cNvSpPr txBox="1">
                <a:spLocks noRot="1" noChangeAspect="1" noMove="1" noResize="1" noEditPoints="1" noAdjustHandles="1" noChangeArrowheads="1" noChangeShapeType="1" noTextEdit="1"/>
              </p:cNvSpPr>
              <p:nvPr/>
            </p:nvSpPr>
            <p:spPr>
              <a:xfrm>
                <a:off x="9811434" y="2312671"/>
                <a:ext cx="734175" cy="978025"/>
              </a:xfrm>
              <a:prstGeom prst="rect">
                <a:avLst/>
              </a:prstGeom>
              <a:blipFill rotWithShape="0">
                <a:blip r:embed="rId20"/>
                <a:stretch>
                  <a:fillRect l="-45455" t="-3727" r="-11570" b="-16770"/>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28" name="TextBox 27"/>
              <p:cNvSpPr txBox="1"/>
              <p:nvPr/>
            </p:nvSpPr>
            <p:spPr>
              <a:xfrm>
                <a:off x="7966969" y="3894228"/>
                <a:ext cx="1712585" cy="988284"/>
              </a:xfrm>
              <a:prstGeom prst="rect">
                <a:avLst/>
              </a:prstGeom>
              <a:noFill/>
            </p:spPr>
            <p:txBody>
              <a:bodyPr wrap="none" lIns="0" tIns="0" rIns="0" bIns="0" rtlCol="0">
                <a:spAutoFit/>
              </a:bodyPr>
              <a:lstStyle/>
              <a:p>
                <a:r>
                  <a:rPr lang="vi-VN" sz="4400" b="1" dirty="0" smtClean="0">
                    <a:solidFill>
                      <a:srgbClr val="00B050"/>
                    </a:solidFill>
                  </a:rPr>
                  <a:t>= </a:t>
                </a:r>
                <a14:m>
                  <m:oMath xmlns:m="http://schemas.openxmlformats.org/officeDocument/2006/math">
                    <m:f>
                      <m:fPr>
                        <m:ctrlPr>
                          <a:rPr lang="en-GB" sz="4400" b="1" i="1" smtClean="0">
                            <a:solidFill>
                              <a:srgbClr val="00B050"/>
                            </a:solidFill>
                            <a:latin typeface="Cambria Math" panose="02040503050406030204" pitchFamily="18" charset="0"/>
                          </a:rPr>
                        </m:ctrlPr>
                      </m:fPr>
                      <m:num>
                        <m:r>
                          <a:rPr lang="vi-VN" sz="4400" b="1" i="1" smtClean="0">
                            <a:solidFill>
                              <a:srgbClr val="00B050"/>
                            </a:solidFill>
                            <a:latin typeface="Cambria Math" panose="02040503050406030204" pitchFamily="18" charset="0"/>
                          </a:rPr>
                          <m:t>𝟓</m:t>
                        </m:r>
                      </m:num>
                      <m:den>
                        <m:r>
                          <a:rPr lang="vi-VN" sz="4400" b="1" i="1" smtClean="0">
                            <a:solidFill>
                              <a:srgbClr val="00B050"/>
                            </a:solidFill>
                            <a:latin typeface="Cambria Math" panose="02040503050406030204" pitchFamily="18" charset="0"/>
                          </a:rPr>
                          <m:t>𝟖</m:t>
                        </m:r>
                      </m:den>
                    </m:f>
                    <m:r>
                      <a:rPr lang="vi-VN" sz="4400" b="1" i="0" smtClean="0">
                        <a:solidFill>
                          <a:srgbClr val="00B050"/>
                        </a:solidFill>
                        <a:latin typeface="Cambria Math" panose="02040503050406030204" pitchFamily="18" charset="0"/>
                      </a:rPr>
                      <m:t>𝐱</m:t>
                    </m:r>
                    <m:f>
                      <m:fPr>
                        <m:ctrlPr>
                          <a:rPr lang="vi-VN" sz="4400" b="1" i="1" smtClean="0">
                            <a:solidFill>
                              <a:srgbClr val="00B050"/>
                            </a:solidFill>
                            <a:latin typeface="Cambria Math" panose="02040503050406030204" pitchFamily="18" charset="0"/>
                          </a:rPr>
                        </m:ctrlPr>
                      </m:fPr>
                      <m:num>
                        <m:r>
                          <a:rPr lang="vi-VN" sz="4400" b="1" i="1" smtClean="0">
                            <a:solidFill>
                              <a:srgbClr val="00B050"/>
                            </a:solidFill>
                            <a:latin typeface="Cambria Math" panose="02040503050406030204" pitchFamily="18" charset="0"/>
                          </a:rPr>
                          <m:t>𝟖</m:t>
                        </m:r>
                      </m:num>
                      <m:den>
                        <m:r>
                          <a:rPr lang="vi-VN" sz="4400" b="1" i="1" smtClean="0">
                            <a:solidFill>
                              <a:srgbClr val="00B050"/>
                            </a:solidFill>
                            <a:latin typeface="Cambria Math" panose="02040503050406030204" pitchFamily="18" charset="0"/>
                          </a:rPr>
                          <m:t>𝟏𝟓</m:t>
                        </m:r>
                      </m:den>
                    </m:f>
                  </m:oMath>
                </a14:m>
                <a:endParaRPr lang="en-GB" sz="4400" b="1" dirty="0">
                  <a:solidFill>
                    <a:srgbClr val="00B050"/>
                  </a:solidFill>
                </a:endParaRPr>
              </a:p>
            </p:txBody>
          </p:sp>
        </mc:Choice>
        <mc:Fallback>
          <p:sp>
            <p:nvSpPr>
              <p:cNvPr id="28" name="TextBox 27"/>
              <p:cNvSpPr txBox="1">
                <a:spLocks noRot="1" noChangeAspect="1" noMove="1" noResize="1" noEditPoints="1" noAdjustHandles="1" noChangeArrowheads="1" noChangeShapeType="1" noTextEdit="1"/>
              </p:cNvSpPr>
              <p:nvPr/>
            </p:nvSpPr>
            <p:spPr>
              <a:xfrm>
                <a:off x="7966969" y="3894228"/>
                <a:ext cx="1712585" cy="988284"/>
              </a:xfrm>
              <a:prstGeom prst="rect">
                <a:avLst/>
              </a:prstGeom>
              <a:blipFill rotWithShape="0">
                <a:blip r:embed="rId21"/>
                <a:stretch>
                  <a:fillRect l="-19929" t="-2469" b="-16667"/>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29" name="TextBox 28"/>
              <p:cNvSpPr txBox="1"/>
              <p:nvPr/>
            </p:nvSpPr>
            <p:spPr>
              <a:xfrm>
                <a:off x="9732861" y="3899594"/>
                <a:ext cx="734175" cy="978025"/>
              </a:xfrm>
              <a:prstGeom prst="rect">
                <a:avLst/>
              </a:prstGeom>
              <a:noFill/>
            </p:spPr>
            <p:txBody>
              <a:bodyPr wrap="none" lIns="0" tIns="0" rIns="0" bIns="0" rtlCol="0">
                <a:spAutoFit/>
              </a:bodyPr>
              <a:lstStyle/>
              <a:p>
                <a:r>
                  <a:rPr lang="vi-VN" sz="4400" b="1" dirty="0" smtClean="0">
                    <a:solidFill>
                      <a:srgbClr val="00B050"/>
                    </a:solidFill>
                  </a:rPr>
                  <a:t>= </a:t>
                </a:r>
                <a14:m>
                  <m:oMath xmlns:m="http://schemas.openxmlformats.org/officeDocument/2006/math">
                    <m:f>
                      <m:fPr>
                        <m:ctrlPr>
                          <a:rPr lang="en-GB" sz="4400" b="1" i="1" smtClean="0">
                            <a:solidFill>
                              <a:srgbClr val="00B050"/>
                            </a:solidFill>
                            <a:latin typeface="Cambria Math" panose="02040503050406030204" pitchFamily="18" charset="0"/>
                          </a:rPr>
                        </m:ctrlPr>
                      </m:fPr>
                      <m:num>
                        <m:r>
                          <a:rPr lang="vi-VN" sz="4400" b="1" i="1" smtClean="0">
                            <a:solidFill>
                              <a:srgbClr val="00B050"/>
                            </a:solidFill>
                            <a:latin typeface="Cambria Math" panose="02040503050406030204" pitchFamily="18" charset="0"/>
                          </a:rPr>
                          <m:t>𝟏</m:t>
                        </m:r>
                      </m:num>
                      <m:den>
                        <m:r>
                          <a:rPr lang="vi-VN" sz="4400" b="1" i="1" smtClean="0">
                            <a:solidFill>
                              <a:srgbClr val="00B050"/>
                            </a:solidFill>
                            <a:latin typeface="Cambria Math" panose="02040503050406030204" pitchFamily="18" charset="0"/>
                          </a:rPr>
                          <m:t>𝟑</m:t>
                        </m:r>
                      </m:den>
                    </m:f>
                  </m:oMath>
                </a14:m>
                <a:endParaRPr lang="en-GB" sz="4400" b="1" dirty="0">
                  <a:solidFill>
                    <a:srgbClr val="00B050"/>
                  </a:solidFill>
                </a:endParaRPr>
              </a:p>
            </p:txBody>
          </p:sp>
        </mc:Choice>
        <mc:Fallback>
          <p:sp>
            <p:nvSpPr>
              <p:cNvPr id="29" name="TextBox 28"/>
              <p:cNvSpPr txBox="1">
                <a:spLocks noRot="1" noChangeAspect="1" noMove="1" noResize="1" noEditPoints="1" noAdjustHandles="1" noChangeArrowheads="1" noChangeShapeType="1" noTextEdit="1"/>
              </p:cNvSpPr>
              <p:nvPr/>
            </p:nvSpPr>
            <p:spPr>
              <a:xfrm>
                <a:off x="9732861" y="3899594"/>
                <a:ext cx="734175" cy="978025"/>
              </a:xfrm>
              <a:prstGeom prst="rect">
                <a:avLst/>
              </a:prstGeom>
              <a:blipFill rotWithShape="0">
                <a:blip r:embed="rId22"/>
                <a:stretch>
                  <a:fillRect l="-46667" t="-3750" r="-11667" b="-16875"/>
                </a:stretch>
              </a:blipFill>
            </p:spPr>
            <p:txBody>
              <a:bodyPr/>
              <a:lstStyle/>
              <a:p>
                <a:r>
                  <a:rPr lang="en-GB">
                    <a:noFill/>
                  </a:rPr>
                  <a:t> </a:t>
                </a:r>
              </a:p>
            </p:txBody>
          </p:sp>
        </mc:Fallback>
      </mc:AlternateContent>
    </p:spTree>
    <p:extLst>
      <p:ext uri="{BB962C8B-B14F-4D97-AF65-F5344CB8AC3E}">
        <p14:creationId xmlns:p14="http://schemas.microsoft.com/office/powerpoint/2010/main" val="1607699772"/>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12293"/>
                                        </p:tgtEl>
                                        <p:attrNameLst>
                                          <p:attrName>style.visibility</p:attrName>
                                        </p:attrNameLst>
                                      </p:cBhvr>
                                      <p:to>
                                        <p:strVal val="visible"/>
                                      </p:to>
                                    </p:set>
                                    <p:animEffect transition="in" filter="fade">
                                      <p:cBhvr>
                                        <p:cTn id="7" dur="1000"/>
                                        <p:tgtEl>
                                          <p:spTgt spid="12293"/>
                                        </p:tgtEl>
                                      </p:cBhvr>
                                    </p:animEffect>
                                    <p:anim calcmode="lin" valueType="num">
                                      <p:cBhvr>
                                        <p:cTn id="8" dur="1000" fill="hold"/>
                                        <p:tgtEl>
                                          <p:spTgt spid="12293"/>
                                        </p:tgtEl>
                                        <p:attrNameLst>
                                          <p:attrName>ppt_x</p:attrName>
                                        </p:attrNameLst>
                                      </p:cBhvr>
                                      <p:tavLst>
                                        <p:tav tm="0">
                                          <p:val>
                                            <p:strVal val="#ppt_x"/>
                                          </p:val>
                                        </p:tav>
                                        <p:tav tm="100000">
                                          <p:val>
                                            <p:strVal val="#ppt_x"/>
                                          </p:val>
                                        </p:tav>
                                      </p:tavLst>
                                    </p:anim>
                                    <p:anim calcmode="lin" valueType="num">
                                      <p:cBhvr>
                                        <p:cTn id="9" dur="1000" fill="hold"/>
                                        <p:tgtEl>
                                          <p:spTgt spid="1229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2294"/>
                                        </p:tgtEl>
                                        <p:attrNameLst>
                                          <p:attrName>style.visibility</p:attrName>
                                        </p:attrNameLst>
                                      </p:cBhvr>
                                      <p:to>
                                        <p:strVal val="visible"/>
                                      </p:to>
                                    </p:set>
                                    <p:animEffect transition="in" filter="fade">
                                      <p:cBhvr>
                                        <p:cTn id="12" dur="1000"/>
                                        <p:tgtEl>
                                          <p:spTgt spid="12294"/>
                                        </p:tgtEl>
                                      </p:cBhvr>
                                    </p:animEffect>
                                    <p:anim calcmode="lin" valueType="num">
                                      <p:cBhvr>
                                        <p:cTn id="13" dur="1000" fill="hold"/>
                                        <p:tgtEl>
                                          <p:spTgt spid="12294"/>
                                        </p:tgtEl>
                                        <p:attrNameLst>
                                          <p:attrName>ppt_x</p:attrName>
                                        </p:attrNameLst>
                                      </p:cBhvr>
                                      <p:tavLst>
                                        <p:tav tm="0">
                                          <p:val>
                                            <p:strVal val="#ppt_x"/>
                                          </p:val>
                                        </p:tav>
                                        <p:tav tm="100000">
                                          <p:val>
                                            <p:strVal val="#ppt_x"/>
                                          </p:val>
                                        </p:tav>
                                      </p:tavLst>
                                    </p:anim>
                                    <p:anim calcmode="lin" valueType="num">
                                      <p:cBhvr>
                                        <p:cTn id="14" dur="1000" fill="hold"/>
                                        <p:tgtEl>
                                          <p:spTgt spid="1229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2295"/>
                                        </p:tgtEl>
                                        <p:attrNameLst>
                                          <p:attrName>style.visibility</p:attrName>
                                        </p:attrNameLst>
                                      </p:cBhvr>
                                      <p:to>
                                        <p:strVal val="visible"/>
                                      </p:to>
                                    </p:set>
                                    <p:animEffect transition="in" filter="fade">
                                      <p:cBhvr>
                                        <p:cTn id="17" dur="1000"/>
                                        <p:tgtEl>
                                          <p:spTgt spid="12295"/>
                                        </p:tgtEl>
                                      </p:cBhvr>
                                    </p:animEffect>
                                    <p:anim calcmode="lin" valueType="num">
                                      <p:cBhvr>
                                        <p:cTn id="18" dur="1000" fill="hold"/>
                                        <p:tgtEl>
                                          <p:spTgt spid="12295"/>
                                        </p:tgtEl>
                                        <p:attrNameLst>
                                          <p:attrName>ppt_x</p:attrName>
                                        </p:attrNameLst>
                                      </p:cBhvr>
                                      <p:tavLst>
                                        <p:tav tm="0">
                                          <p:val>
                                            <p:strVal val="#ppt_x"/>
                                          </p:val>
                                        </p:tav>
                                        <p:tav tm="100000">
                                          <p:val>
                                            <p:strVal val="#ppt_x"/>
                                          </p:val>
                                        </p:tav>
                                      </p:tavLst>
                                    </p:anim>
                                    <p:anim calcmode="lin" valueType="num">
                                      <p:cBhvr>
                                        <p:cTn id="19" dur="1000" fill="hold"/>
                                        <p:tgtEl>
                                          <p:spTgt spid="12295"/>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2296"/>
                                        </p:tgtEl>
                                        <p:attrNameLst>
                                          <p:attrName>style.visibility</p:attrName>
                                        </p:attrNameLst>
                                      </p:cBhvr>
                                      <p:to>
                                        <p:strVal val="visible"/>
                                      </p:to>
                                    </p:set>
                                    <p:animEffect transition="in" filter="fade">
                                      <p:cBhvr>
                                        <p:cTn id="22" dur="1000"/>
                                        <p:tgtEl>
                                          <p:spTgt spid="12296"/>
                                        </p:tgtEl>
                                      </p:cBhvr>
                                    </p:animEffect>
                                    <p:anim calcmode="lin" valueType="num">
                                      <p:cBhvr>
                                        <p:cTn id="23" dur="1000" fill="hold"/>
                                        <p:tgtEl>
                                          <p:spTgt spid="12296"/>
                                        </p:tgtEl>
                                        <p:attrNameLst>
                                          <p:attrName>ppt_x</p:attrName>
                                        </p:attrNameLst>
                                      </p:cBhvr>
                                      <p:tavLst>
                                        <p:tav tm="0">
                                          <p:val>
                                            <p:strVal val="#ppt_x"/>
                                          </p:val>
                                        </p:tav>
                                        <p:tav tm="100000">
                                          <p:val>
                                            <p:strVal val="#ppt_x"/>
                                          </p:val>
                                        </p:tav>
                                      </p:tavLst>
                                    </p:anim>
                                    <p:anim calcmode="lin" valueType="num">
                                      <p:cBhvr>
                                        <p:cTn id="24" dur="1000" fill="hold"/>
                                        <p:tgtEl>
                                          <p:spTgt spid="12296"/>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fade">
                                      <p:cBhvr>
                                        <p:cTn id="29" dur="500"/>
                                        <p:tgtEl>
                                          <p:spTgt spid="19"/>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500"/>
                                        <p:tgtEl>
                                          <p:spTgt spid="23"/>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fade">
                                      <p:cBhvr>
                                        <p:cTn id="39" dur="500"/>
                                        <p:tgtEl>
                                          <p:spTgt spid="24"/>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fade">
                                      <p:cBhvr>
                                        <p:cTn id="44" dur="500"/>
                                        <p:tgtEl>
                                          <p:spTgt spid="25"/>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500"/>
                                        <p:tgtEl>
                                          <p:spTgt spid="26"/>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27"/>
                                        </p:tgtEl>
                                        <p:attrNameLst>
                                          <p:attrName>style.visibility</p:attrName>
                                        </p:attrNameLst>
                                      </p:cBhvr>
                                      <p:to>
                                        <p:strVal val="visible"/>
                                      </p:to>
                                    </p:set>
                                    <p:animEffect transition="in" filter="fade">
                                      <p:cBhvr>
                                        <p:cTn id="54" dur="500"/>
                                        <p:tgtEl>
                                          <p:spTgt spid="27"/>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fade">
                                      <p:cBhvr>
                                        <p:cTn id="59" dur="500"/>
                                        <p:tgtEl>
                                          <p:spTgt spid="28"/>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3" grpId="0"/>
      <p:bldP spid="24" grpId="0"/>
      <p:bldP spid="25" grpId="0"/>
      <p:bldP spid="26" grpId="0"/>
      <p:bldP spid="27" grpId="0"/>
      <p:bldP spid="28" grpId="0"/>
      <p:bldP spid="2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Object 5"/>
          <p:cNvGraphicFramePr>
            <a:graphicFrameLocks noChangeAspect="1"/>
          </p:cNvGraphicFramePr>
          <p:nvPr>
            <p:extLst>
              <p:ext uri="{D42A27DB-BD31-4B8C-83A1-F6EECF244321}">
                <p14:modId xmlns:p14="http://schemas.microsoft.com/office/powerpoint/2010/main" val="1771629483"/>
              </p:ext>
            </p:extLst>
          </p:nvPr>
        </p:nvGraphicFramePr>
        <p:xfrm>
          <a:off x="3031031" y="2000954"/>
          <a:ext cx="920750" cy="1127125"/>
        </p:xfrm>
        <a:graphic>
          <a:graphicData uri="http://schemas.openxmlformats.org/presentationml/2006/ole">
            <mc:AlternateContent xmlns:mc="http://schemas.openxmlformats.org/markup-compatibility/2006">
              <mc:Choice xmlns:v="urn:schemas-microsoft-com:vml" Requires="v">
                <p:oleObj spid="_x0000_s2110" name="Equation" r:id="rId3" imgW="317225" imgH="393359" progId="Equation.3">
                  <p:embed/>
                </p:oleObj>
              </mc:Choice>
              <mc:Fallback>
                <p:oleObj name="Equation" r:id="rId3" imgW="317225" imgH="393359"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31031" y="2000954"/>
                        <a:ext cx="920750" cy="1127125"/>
                      </a:xfrm>
                      <a:prstGeom prst="rect">
                        <a:avLst/>
                      </a:prstGeom>
                      <a:noFill/>
                      <a:ln>
                        <a:noFill/>
                      </a:ln>
                    </p:spPr>
                  </p:pic>
                </p:oleObj>
              </mc:Fallback>
            </mc:AlternateContent>
          </a:graphicData>
        </a:graphic>
      </p:graphicFrame>
      <p:graphicFrame>
        <p:nvGraphicFramePr>
          <p:cNvPr id="16" name="Object 9"/>
          <p:cNvGraphicFramePr>
            <a:graphicFrameLocks noChangeAspect="1"/>
          </p:cNvGraphicFramePr>
          <p:nvPr>
            <p:extLst>
              <p:ext uri="{D42A27DB-BD31-4B8C-83A1-F6EECF244321}">
                <p14:modId xmlns:p14="http://schemas.microsoft.com/office/powerpoint/2010/main" val="418487380"/>
              </p:ext>
            </p:extLst>
          </p:nvPr>
        </p:nvGraphicFramePr>
        <p:xfrm>
          <a:off x="3951781" y="2013654"/>
          <a:ext cx="876300" cy="1125537"/>
        </p:xfrm>
        <a:graphic>
          <a:graphicData uri="http://schemas.openxmlformats.org/presentationml/2006/ole">
            <mc:AlternateContent xmlns:mc="http://schemas.openxmlformats.org/markup-compatibility/2006">
              <mc:Choice xmlns:v="urn:schemas-microsoft-com:vml" Requires="v">
                <p:oleObj spid="_x0000_s2111" name="Equation" r:id="rId5" imgW="266469" imgH="393359" progId="Equation.3">
                  <p:embed/>
                </p:oleObj>
              </mc:Choice>
              <mc:Fallback>
                <p:oleObj name="Equation" r:id="rId5" imgW="266469" imgH="393359"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51781" y="2013654"/>
                        <a:ext cx="876300" cy="1125537"/>
                      </a:xfrm>
                      <a:prstGeom prst="rect">
                        <a:avLst/>
                      </a:prstGeom>
                      <a:noFill/>
                      <a:ln>
                        <a:noFill/>
                      </a:ln>
                    </p:spPr>
                  </p:pic>
                </p:oleObj>
              </mc:Fallback>
            </mc:AlternateContent>
          </a:graphicData>
        </a:graphic>
      </p:graphicFrame>
      <p:sp>
        <p:nvSpPr>
          <p:cNvPr id="17" name="Text Box 13"/>
          <p:cNvSpPr txBox="1">
            <a:spLocks noChangeArrowheads="1"/>
          </p:cNvSpPr>
          <p:nvPr/>
        </p:nvSpPr>
        <p:spPr bwMode="auto">
          <a:xfrm>
            <a:off x="1622919" y="2220029"/>
            <a:ext cx="12954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800" b="1" dirty="0" err="1">
                <a:latin typeface="Times New Roman" panose="02020603050405020304" pitchFamily="18" charset="0"/>
                <a:cs typeface="Times New Roman" panose="02020603050405020304" pitchFamily="18" charset="0"/>
              </a:rPr>
              <a:t>Mẫu</a:t>
            </a:r>
            <a:r>
              <a:rPr lang="en-US" altLang="en-US" sz="2800" b="1" dirty="0">
                <a:latin typeface="Times New Roman" panose="02020603050405020304" pitchFamily="18" charset="0"/>
                <a:cs typeface="Times New Roman" panose="02020603050405020304" pitchFamily="18" charset="0"/>
              </a:rPr>
              <a:t>:</a:t>
            </a:r>
          </a:p>
        </p:txBody>
      </p:sp>
      <p:graphicFrame>
        <p:nvGraphicFramePr>
          <p:cNvPr id="18" name="Object 17"/>
          <p:cNvGraphicFramePr>
            <a:graphicFrameLocks noChangeAspect="1"/>
          </p:cNvGraphicFramePr>
          <p:nvPr>
            <p:extLst>
              <p:ext uri="{D42A27DB-BD31-4B8C-83A1-F6EECF244321}">
                <p14:modId xmlns:p14="http://schemas.microsoft.com/office/powerpoint/2010/main" val="211573172"/>
              </p:ext>
            </p:extLst>
          </p:nvPr>
        </p:nvGraphicFramePr>
        <p:xfrm>
          <a:off x="4747119" y="2010479"/>
          <a:ext cx="596900" cy="1125537"/>
        </p:xfrm>
        <a:graphic>
          <a:graphicData uri="http://schemas.openxmlformats.org/presentationml/2006/ole">
            <mc:AlternateContent xmlns:mc="http://schemas.openxmlformats.org/markup-compatibility/2006">
              <mc:Choice xmlns:v="urn:schemas-microsoft-com:vml" Requires="v">
                <p:oleObj spid="_x0000_s2112" name="Equation" r:id="rId7" imgW="203112" imgH="393529" progId="Equation.3">
                  <p:embed/>
                </p:oleObj>
              </mc:Choice>
              <mc:Fallback>
                <p:oleObj name="Equation" r:id="rId7" imgW="203112" imgH="393529"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47119" y="2010479"/>
                        <a:ext cx="596900" cy="1125537"/>
                      </a:xfrm>
                      <a:prstGeom prst="rect">
                        <a:avLst/>
                      </a:prstGeom>
                      <a:noFill/>
                      <a:ln>
                        <a:noFill/>
                      </a:ln>
                    </p:spPr>
                  </p:pic>
                </p:oleObj>
              </mc:Fallback>
            </mc:AlternateContent>
          </a:graphicData>
        </a:graphic>
      </p:graphicFrame>
      <p:graphicFrame>
        <p:nvGraphicFramePr>
          <p:cNvPr id="19" name="Object 18"/>
          <p:cNvGraphicFramePr>
            <a:graphicFrameLocks noChangeAspect="1"/>
          </p:cNvGraphicFramePr>
          <p:nvPr>
            <p:extLst>
              <p:ext uri="{D42A27DB-BD31-4B8C-83A1-F6EECF244321}">
                <p14:modId xmlns:p14="http://schemas.microsoft.com/office/powerpoint/2010/main" val="2996849304"/>
              </p:ext>
            </p:extLst>
          </p:nvPr>
        </p:nvGraphicFramePr>
        <p:xfrm>
          <a:off x="5253531" y="2010479"/>
          <a:ext cx="1417638" cy="1125537"/>
        </p:xfrm>
        <a:graphic>
          <a:graphicData uri="http://schemas.openxmlformats.org/presentationml/2006/ole">
            <mc:AlternateContent xmlns:mc="http://schemas.openxmlformats.org/markup-compatibility/2006">
              <mc:Choice xmlns:v="urn:schemas-microsoft-com:vml" Requires="v">
                <p:oleObj spid="_x0000_s2113" name="Equation" r:id="rId9" imgW="482391" imgH="393529" progId="Equation.3">
                  <p:embed/>
                </p:oleObj>
              </mc:Choice>
              <mc:Fallback>
                <p:oleObj name="Equation" r:id="rId9" imgW="482391" imgH="393529"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253531" y="2010479"/>
                        <a:ext cx="1417638" cy="1125537"/>
                      </a:xfrm>
                      <a:prstGeom prst="rect">
                        <a:avLst/>
                      </a:prstGeom>
                      <a:noFill/>
                      <a:ln>
                        <a:noFill/>
                      </a:ln>
                    </p:spPr>
                  </p:pic>
                </p:oleObj>
              </mc:Fallback>
            </mc:AlternateContent>
          </a:graphicData>
        </a:graphic>
      </p:graphicFrame>
      <p:graphicFrame>
        <p:nvGraphicFramePr>
          <p:cNvPr id="20" name="Object 19"/>
          <p:cNvGraphicFramePr>
            <a:graphicFrameLocks noChangeAspect="1"/>
          </p:cNvGraphicFramePr>
          <p:nvPr>
            <p:extLst>
              <p:ext uri="{D42A27DB-BD31-4B8C-83A1-F6EECF244321}">
                <p14:modId xmlns:p14="http://schemas.microsoft.com/office/powerpoint/2010/main" val="4153851835"/>
              </p:ext>
            </p:extLst>
          </p:nvPr>
        </p:nvGraphicFramePr>
        <p:xfrm>
          <a:off x="6671169" y="2000954"/>
          <a:ext cx="744537" cy="1125537"/>
        </p:xfrm>
        <a:graphic>
          <a:graphicData uri="http://schemas.openxmlformats.org/presentationml/2006/ole">
            <mc:AlternateContent xmlns:mc="http://schemas.openxmlformats.org/markup-compatibility/2006">
              <mc:Choice xmlns:v="urn:schemas-microsoft-com:vml" Requires="v">
                <p:oleObj spid="_x0000_s2114" name="Equation" r:id="rId11" imgW="253890" imgH="393529" progId="Equation.3">
                  <p:embed/>
                </p:oleObj>
              </mc:Choice>
              <mc:Fallback>
                <p:oleObj name="Equation" r:id="rId11" imgW="253890" imgH="393529"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671169" y="2000954"/>
                        <a:ext cx="744537" cy="1125537"/>
                      </a:xfrm>
                      <a:prstGeom prst="rect">
                        <a:avLst/>
                      </a:prstGeom>
                      <a:noFill/>
                      <a:ln>
                        <a:noFill/>
                      </a:ln>
                    </p:spPr>
                  </p:pic>
                </p:oleObj>
              </mc:Fallback>
            </mc:AlternateContent>
          </a:graphicData>
        </a:graphic>
      </p:graphicFrame>
      <p:sp>
        <p:nvSpPr>
          <p:cNvPr id="21" name="Text Box 17"/>
          <p:cNvSpPr txBox="1">
            <a:spLocks noChangeArrowheads="1"/>
          </p:cNvSpPr>
          <p:nvPr/>
        </p:nvSpPr>
        <p:spPr bwMode="auto">
          <a:xfrm>
            <a:off x="3246619" y="896576"/>
            <a:ext cx="6400800" cy="769441"/>
          </a:xfrm>
          <a:prstGeom prst="rect">
            <a:avLst/>
          </a:prstGeom>
          <a:ln/>
        </p:spPr>
        <p:style>
          <a:lnRef idx="2">
            <a:schemeClr val="accent1"/>
          </a:lnRef>
          <a:fillRef idx="1">
            <a:schemeClr val="lt1"/>
          </a:fillRef>
          <a:effectRef idx="0">
            <a:schemeClr val="accent1"/>
          </a:effectRef>
          <a:fontRef idx="minor">
            <a:schemeClr val="dk1"/>
          </a:fontRef>
        </p:style>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4400" b="1" u="sng" dirty="0" err="1">
                <a:solidFill>
                  <a:srgbClr val="FF0000"/>
                </a:solidFill>
                <a:latin typeface="Times New Roman" panose="02020603050405020304" pitchFamily="18" charset="0"/>
              </a:rPr>
              <a:t>Bài</a:t>
            </a:r>
            <a:r>
              <a:rPr lang="en-US" altLang="en-US" sz="4400" b="1" u="sng" dirty="0">
                <a:solidFill>
                  <a:srgbClr val="FF0000"/>
                </a:solidFill>
                <a:latin typeface="Times New Roman" panose="02020603050405020304" pitchFamily="18" charset="0"/>
              </a:rPr>
              <a:t> </a:t>
            </a:r>
            <a:r>
              <a:rPr lang="vi-VN" altLang="en-US" sz="4400" b="1" u="sng" dirty="0">
                <a:solidFill>
                  <a:srgbClr val="FF0000"/>
                </a:solidFill>
                <a:latin typeface="Times New Roman" panose="02020603050405020304" pitchFamily="18" charset="0"/>
              </a:rPr>
              <a:t>2</a:t>
            </a:r>
            <a:r>
              <a:rPr lang="vi-VN" altLang="en-US" sz="4400" b="1" dirty="0">
                <a:solidFill>
                  <a:srgbClr val="FF0000"/>
                </a:solidFill>
                <a:latin typeface="Times New Roman" panose="02020603050405020304" pitchFamily="18" charset="0"/>
              </a:rPr>
              <a:t>.</a:t>
            </a:r>
            <a:r>
              <a:rPr lang="en-US" altLang="en-US" sz="4400" b="1" dirty="0">
                <a:solidFill>
                  <a:srgbClr val="FF0000"/>
                </a:solidFill>
                <a:latin typeface="Times New Roman" panose="02020603050405020304" pitchFamily="18" charset="0"/>
              </a:rPr>
              <a:t> </a:t>
            </a:r>
            <a:r>
              <a:rPr lang="en-US" altLang="en-US" sz="4400" b="1" dirty="0" err="1">
                <a:solidFill>
                  <a:srgbClr val="FF0000"/>
                </a:solidFill>
                <a:latin typeface="Times New Roman" panose="02020603050405020304" pitchFamily="18" charset="0"/>
              </a:rPr>
              <a:t>Tính</a:t>
            </a:r>
            <a:r>
              <a:rPr lang="en-US" altLang="en-US" sz="4400" b="1" dirty="0">
                <a:solidFill>
                  <a:srgbClr val="FF0000"/>
                </a:solidFill>
                <a:latin typeface="Times New Roman" panose="02020603050405020304" pitchFamily="18" charset="0"/>
              </a:rPr>
              <a:t> </a:t>
            </a:r>
            <a:r>
              <a:rPr lang="vi-VN" altLang="en-US" sz="4400" b="1" dirty="0">
                <a:solidFill>
                  <a:srgbClr val="FF0000"/>
                </a:solidFill>
                <a:latin typeface="Times New Roman" panose="02020603050405020304" pitchFamily="18" charset="0"/>
              </a:rPr>
              <a:t>(theo mẫu)</a:t>
            </a:r>
            <a:r>
              <a:rPr lang="en-US" altLang="en-US" sz="4400" b="1" dirty="0">
                <a:solidFill>
                  <a:srgbClr val="FF0000"/>
                </a:solidFill>
                <a:latin typeface="Times New Roman" panose="02020603050405020304" pitchFamily="18" charset="0"/>
              </a:rPr>
              <a:t>:</a:t>
            </a:r>
          </a:p>
        </p:txBody>
      </p:sp>
      <p:graphicFrame>
        <p:nvGraphicFramePr>
          <p:cNvPr id="22" name="Object 15"/>
          <p:cNvGraphicFramePr>
            <a:graphicFrameLocks noChangeAspect="1"/>
          </p:cNvGraphicFramePr>
          <p:nvPr>
            <p:extLst>
              <p:ext uri="{D42A27DB-BD31-4B8C-83A1-F6EECF244321}">
                <p14:modId xmlns:p14="http://schemas.microsoft.com/office/powerpoint/2010/main" val="3801242986"/>
              </p:ext>
            </p:extLst>
          </p:nvPr>
        </p:nvGraphicFramePr>
        <p:xfrm>
          <a:off x="6711377" y="3240325"/>
          <a:ext cx="1182688" cy="1135062"/>
        </p:xfrm>
        <a:graphic>
          <a:graphicData uri="http://schemas.openxmlformats.org/presentationml/2006/ole">
            <mc:AlternateContent xmlns:mc="http://schemas.openxmlformats.org/markup-compatibility/2006">
              <mc:Choice xmlns:v="urn:schemas-microsoft-com:vml" Requires="v">
                <p:oleObj spid="_x0000_s2115" name="Equation" r:id="rId13" imgW="285535" imgH="361746" progId="Equation.3">
                  <p:embed/>
                </p:oleObj>
              </mc:Choice>
              <mc:Fallback>
                <p:oleObj name="Equation" r:id="rId13" imgW="285535" imgH="361746"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711377" y="3240325"/>
                        <a:ext cx="1182688" cy="1135062"/>
                      </a:xfrm>
                      <a:prstGeom prst="rect">
                        <a:avLst/>
                      </a:prstGeom>
                      <a:noFill/>
                      <a:ln>
                        <a:noFill/>
                      </a:ln>
                      <a:extLst>
                        <a:ext uri="{909E8E84-426E-40DD-AFC4-6F175D3DCCD1}">
                          <a14:hiddenFill xmlns:a14="http://schemas.microsoft.com/office/drawing/2010/main">
                            <a:solidFill>
                              <a:srgbClr val="92D050"/>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3" name="Object 16"/>
          <p:cNvGraphicFramePr>
            <a:graphicFrameLocks noChangeAspect="1"/>
          </p:cNvGraphicFramePr>
          <p:nvPr>
            <p:extLst>
              <p:ext uri="{D42A27DB-BD31-4B8C-83A1-F6EECF244321}">
                <p14:modId xmlns:p14="http://schemas.microsoft.com/office/powerpoint/2010/main" val="1342868459"/>
              </p:ext>
            </p:extLst>
          </p:nvPr>
        </p:nvGraphicFramePr>
        <p:xfrm>
          <a:off x="7833740" y="3249850"/>
          <a:ext cx="1571625" cy="1133475"/>
        </p:xfrm>
        <a:graphic>
          <a:graphicData uri="http://schemas.openxmlformats.org/presentationml/2006/ole">
            <mc:AlternateContent xmlns:mc="http://schemas.openxmlformats.org/markup-compatibility/2006">
              <mc:Choice xmlns:v="urn:schemas-microsoft-com:vml" Requires="v">
                <p:oleObj spid="_x0000_s2116" name="Equation" r:id="rId15" imgW="428524" imgH="361746" progId="Equation.3">
                  <p:embed/>
                </p:oleObj>
              </mc:Choice>
              <mc:Fallback>
                <p:oleObj name="Equation" r:id="rId15" imgW="428524" imgH="361746"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833740" y="3249850"/>
                        <a:ext cx="1571625" cy="1133475"/>
                      </a:xfrm>
                      <a:prstGeom prst="rect">
                        <a:avLst/>
                      </a:prstGeom>
                      <a:noFill/>
                      <a:ln>
                        <a:noFill/>
                      </a:ln>
                      <a:extLst>
                        <a:ext uri="{909E8E84-426E-40DD-AFC4-6F175D3DCCD1}">
                          <a14:hiddenFill xmlns:a14="http://schemas.microsoft.com/office/drawing/2010/main">
                            <a:solidFill>
                              <a:srgbClr val="92D050"/>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4" name="Object 9"/>
          <p:cNvGraphicFramePr>
            <a:graphicFrameLocks noChangeAspect="1"/>
          </p:cNvGraphicFramePr>
          <p:nvPr>
            <p:extLst>
              <p:ext uri="{D42A27DB-BD31-4B8C-83A1-F6EECF244321}">
                <p14:modId xmlns:p14="http://schemas.microsoft.com/office/powerpoint/2010/main" val="370620711"/>
              </p:ext>
            </p:extLst>
          </p:nvPr>
        </p:nvGraphicFramePr>
        <p:xfrm>
          <a:off x="9405365" y="3256200"/>
          <a:ext cx="946150" cy="1135062"/>
        </p:xfrm>
        <a:graphic>
          <a:graphicData uri="http://schemas.openxmlformats.org/presentationml/2006/ole">
            <mc:AlternateContent xmlns:mc="http://schemas.openxmlformats.org/markup-compatibility/2006">
              <mc:Choice xmlns:v="urn:schemas-microsoft-com:vml" Requires="v">
                <p:oleObj spid="_x0000_s2117" name="Equation" r:id="rId17" imgW="228694" imgH="361746" progId="Equation.3">
                  <p:embed/>
                </p:oleObj>
              </mc:Choice>
              <mc:Fallback>
                <p:oleObj name="Equation" r:id="rId17" imgW="228694" imgH="361746" progId="Equation.3">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9405365" y="3256200"/>
                        <a:ext cx="946150" cy="1135062"/>
                      </a:xfrm>
                      <a:prstGeom prst="rect">
                        <a:avLst/>
                      </a:prstGeom>
                      <a:noFill/>
                      <a:ln>
                        <a:noFill/>
                      </a:ln>
                      <a:extLst>
                        <a:ext uri="{909E8E84-426E-40DD-AFC4-6F175D3DCCD1}">
                          <a14:hiddenFill xmlns:a14="http://schemas.microsoft.com/office/drawing/2010/main">
                            <a:solidFill>
                              <a:srgbClr val="92D050"/>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5" name="Text Box 17"/>
          <p:cNvSpPr txBox="1">
            <a:spLocks noChangeArrowheads="1"/>
          </p:cNvSpPr>
          <p:nvPr/>
        </p:nvSpPr>
        <p:spPr bwMode="auto">
          <a:xfrm>
            <a:off x="1600043" y="3435768"/>
            <a:ext cx="7391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vi-VN" altLang="en-US" b="1" dirty="0">
                <a:solidFill>
                  <a:srgbClr val="0000FF"/>
                </a:solidFill>
                <a:latin typeface="Times New Roman" panose="02020603050405020304" pitchFamily="18" charset="0"/>
              </a:rPr>
              <a:t>Ta có thể viết gọn như sau</a:t>
            </a:r>
            <a:r>
              <a:rPr lang="en-US" altLang="en-US" b="1" dirty="0">
                <a:solidFill>
                  <a:srgbClr val="0000FF"/>
                </a:solidFill>
                <a:latin typeface="Times New Roman" panose="02020603050405020304" pitchFamily="18" charset="0"/>
              </a:rPr>
              <a:t>:</a:t>
            </a:r>
          </a:p>
        </p:txBody>
      </p:sp>
      <mc:AlternateContent xmlns:mc="http://schemas.openxmlformats.org/markup-compatibility/2006">
        <mc:Choice xmlns:a14="http://schemas.microsoft.com/office/drawing/2010/main" Requires="a14">
          <p:sp>
            <p:nvSpPr>
              <p:cNvPr id="32" name="TextBox 31"/>
              <p:cNvSpPr txBox="1"/>
              <p:nvPr/>
            </p:nvSpPr>
            <p:spPr>
              <a:xfrm>
                <a:off x="840653" y="4569243"/>
                <a:ext cx="1564531" cy="985463"/>
              </a:xfrm>
              <a:prstGeom prst="rect">
                <a:avLst/>
              </a:prstGeom>
              <a:noFill/>
            </p:spPr>
            <p:txBody>
              <a:bodyPr wrap="none" lIns="0" tIns="0" rIns="0" bIns="0" rtlCol="0">
                <a:spAutoFit/>
              </a:bodyPr>
              <a:lstStyle/>
              <a:p>
                <a:r>
                  <a:rPr lang="vi-VN" sz="4400" b="1" dirty="0" smtClean="0">
                    <a:solidFill>
                      <a:schemeClr val="tx1"/>
                    </a:solidFill>
                  </a:rPr>
                  <a:t>a) 3: </a:t>
                </a:r>
                <a14:m>
                  <m:oMath xmlns:m="http://schemas.openxmlformats.org/officeDocument/2006/math">
                    <m:f>
                      <m:fPr>
                        <m:ctrlPr>
                          <a:rPr lang="vi-VN" sz="4400" b="1" i="1" smtClean="0">
                            <a:solidFill>
                              <a:schemeClr val="tx1"/>
                            </a:solidFill>
                            <a:latin typeface="Cambria Math" panose="02040503050406030204" pitchFamily="18" charset="0"/>
                          </a:rPr>
                        </m:ctrlPr>
                      </m:fPr>
                      <m:num>
                        <m:r>
                          <a:rPr lang="vi-VN" sz="4400" b="1" i="1" smtClean="0">
                            <a:solidFill>
                              <a:schemeClr val="tx1"/>
                            </a:solidFill>
                            <a:latin typeface="Cambria Math" panose="02040503050406030204" pitchFamily="18" charset="0"/>
                          </a:rPr>
                          <m:t>𝟓</m:t>
                        </m:r>
                      </m:num>
                      <m:den>
                        <m:r>
                          <a:rPr lang="vi-VN" sz="4400" b="1" i="1" smtClean="0">
                            <a:solidFill>
                              <a:schemeClr val="tx1"/>
                            </a:solidFill>
                            <a:latin typeface="Cambria Math" panose="02040503050406030204" pitchFamily="18" charset="0"/>
                          </a:rPr>
                          <m:t>𝟕</m:t>
                        </m:r>
                      </m:den>
                    </m:f>
                  </m:oMath>
                </a14:m>
                <a:endParaRPr lang="en-GB" sz="4400" b="1" dirty="0">
                  <a:solidFill>
                    <a:schemeClr val="tx1"/>
                  </a:solidFill>
                </a:endParaRPr>
              </a:p>
            </p:txBody>
          </p:sp>
        </mc:Choice>
        <mc:Fallback>
          <p:sp>
            <p:nvSpPr>
              <p:cNvPr id="32" name="TextBox 31"/>
              <p:cNvSpPr txBox="1">
                <a:spLocks noRot="1" noChangeAspect="1" noMove="1" noResize="1" noEditPoints="1" noAdjustHandles="1" noChangeArrowheads="1" noChangeShapeType="1" noTextEdit="1"/>
              </p:cNvSpPr>
              <p:nvPr/>
            </p:nvSpPr>
            <p:spPr>
              <a:xfrm>
                <a:off x="840653" y="4569243"/>
                <a:ext cx="1564531" cy="985463"/>
              </a:xfrm>
              <a:prstGeom prst="rect">
                <a:avLst/>
              </a:prstGeom>
              <a:blipFill rotWithShape="0">
                <a:blip r:embed="rId19"/>
                <a:stretch>
                  <a:fillRect l="-21790" t="-2484" r="-4669" b="-17391"/>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33" name="TextBox 32"/>
              <p:cNvSpPr txBox="1"/>
              <p:nvPr/>
            </p:nvSpPr>
            <p:spPr>
              <a:xfrm>
                <a:off x="4739102" y="4569243"/>
                <a:ext cx="1642566" cy="978025"/>
              </a:xfrm>
              <a:prstGeom prst="rect">
                <a:avLst/>
              </a:prstGeom>
              <a:noFill/>
            </p:spPr>
            <p:txBody>
              <a:bodyPr wrap="none" lIns="0" tIns="0" rIns="0" bIns="0" rtlCol="0">
                <a:spAutoFit/>
              </a:bodyPr>
              <a:lstStyle/>
              <a:p>
                <a:r>
                  <a:rPr lang="vi-VN" sz="4400" b="1" dirty="0" smtClean="0">
                    <a:solidFill>
                      <a:schemeClr val="tx1"/>
                    </a:solidFill>
                  </a:rPr>
                  <a:t>b) </a:t>
                </a:r>
                <a14:m>
                  <m:oMath xmlns:m="http://schemas.openxmlformats.org/officeDocument/2006/math">
                    <m:r>
                      <a:rPr lang="vi-VN" sz="4400" b="1" i="0" smtClean="0">
                        <a:solidFill>
                          <a:schemeClr val="tx1"/>
                        </a:solidFill>
                        <a:latin typeface="Cambria Math" panose="02040503050406030204" pitchFamily="18" charset="0"/>
                      </a:rPr>
                      <m:t>𝟒</m:t>
                    </m:r>
                    <m:r>
                      <a:rPr lang="vi-VN" sz="4400" b="1" i="0" smtClean="0">
                        <a:solidFill>
                          <a:schemeClr val="tx1"/>
                        </a:solidFill>
                        <a:latin typeface="Cambria Math" panose="02040503050406030204" pitchFamily="18" charset="0"/>
                      </a:rPr>
                      <m:t>: </m:t>
                    </m:r>
                    <m:f>
                      <m:fPr>
                        <m:ctrlPr>
                          <a:rPr lang="en-GB" sz="4400" b="1" i="1" smtClean="0">
                            <a:solidFill>
                              <a:schemeClr val="tx1"/>
                            </a:solidFill>
                            <a:latin typeface="Cambria Math" panose="02040503050406030204" pitchFamily="18" charset="0"/>
                          </a:rPr>
                        </m:ctrlPr>
                      </m:fPr>
                      <m:num>
                        <m:r>
                          <a:rPr lang="vi-VN" sz="4400" b="1" i="1" smtClean="0">
                            <a:solidFill>
                              <a:schemeClr val="tx1"/>
                            </a:solidFill>
                            <a:latin typeface="Cambria Math" panose="02040503050406030204" pitchFamily="18" charset="0"/>
                          </a:rPr>
                          <m:t>𝟏</m:t>
                        </m:r>
                      </m:num>
                      <m:den>
                        <m:r>
                          <a:rPr lang="vi-VN" sz="4400" b="1" i="1" smtClean="0">
                            <a:solidFill>
                              <a:schemeClr val="tx1"/>
                            </a:solidFill>
                            <a:latin typeface="Cambria Math" panose="02040503050406030204" pitchFamily="18" charset="0"/>
                          </a:rPr>
                          <m:t>𝟑</m:t>
                        </m:r>
                      </m:den>
                    </m:f>
                  </m:oMath>
                </a14:m>
                <a:endParaRPr lang="en-GB" sz="4400" b="1" dirty="0">
                  <a:solidFill>
                    <a:schemeClr val="tx1"/>
                  </a:solidFill>
                </a:endParaRPr>
              </a:p>
            </p:txBody>
          </p:sp>
        </mc:Choice>
        <mc:Fallback>
          <p:sp>
            <p:nvSpPr>
              <p:cNvPr id="33" name="TextBox 32"/>
              <p:cNvSpPr txBox="1">
                <a:spLocks noRot="1" noChangeAspect="1" noMove="1" noResize="1" noEditPoints="1" noAdjustHandles="1" noChangeArrowheads="1" noChangeShapeType="1" noTextEdit="1"/>
              </p:cNvSpPr>
              <p:nvPr/>
            </p:nvSpPr>
            <p:spPr>
              <a:xfrm>
                <a:off x="4739102" y="4569243"/>
                <a:ext cx="1642566" cy="978025"/>
              </a:xfrm>
              <a:prstGeom prst="rect">
                <a:avLst/>
              </a:prstGeom>
              <a:blipFill rotWithShape="0">
                <a:blip r:embed="rId20"/>
                <a:stretch>
                  <a:fillRect l="-20370" t="-3750" b="-16875"/>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34" name="TextBox 33"/>
              <p:cNvSpPr txBox="1"/>
              <p:nvPr/>
            </p:nvSpPr>
            <p:spPr>
              <a:xfrm>
                <a:off x="8149569" y="4569243"/>
                <a:ext cx="1728871" cy="978025"/>
              </a:xfrm>
              <a:prstGeom prst="rect">
                <a:avLst/>
              </a:prstGeom>
              <a:noFill/>
            </p:spPr>
            <p:txBody>
              <a:bodyPr wrap="none" lIns="0" tIns="0" rIns="0" bIns="0" rtlCol="0">
                <a:spAutoFit/>
              </a:bodyPr>
              <a:lstStyle/>
              <a:p>
                <a:r>
                  <a:rPr lang="vi-VN" sz="4400" b="1" dirty="0" smtClean="0">
                    <a:solidFill>
                      <a:schemeClr val="tx1"/>
                    </a:solidFill>
                  </a:rPr>
                  <a:t>c) </a:t>
                </a:r>
                <a14:m>
                  <m:oMath xmlns:m="http://schemas.openxmlformats.org/officeDocument/2006/math">
                    <m:r>
                      <a:rPr lang="vi-VN" sz="4400" b="1" i="0" smtClean="0">
                        <a:solidFill>
                          <a:schemeClr val="tx1"/>
                        </a:solidFill>
                        <a:latin typeface="Cambria Math" panose="02040503050406030204" pitchFamily="18" charset="0"/>
                      </a:rPr>
                      <m:t>𝟓</m:t>
                    </m:r>
                    <m:r>
                      <a:rPr lang="vi-VN" sz="4400" b="1" i="0" smtClean="0">
                        <a:solidFill>
                          <a:schemeClr val="tx1"/>
                        </a:solidFill>
                        <a:latin typeface="Cambria Math" panose="02040503050406030204" pitchFamily="18" charset="0"/>
                      </a:rPr>
                      <m:t> :</m:t>
                    </m:r>
                    <m:f>
                      <m:fPr>
                        <m:ctrlPr>
                          <a:rPr lang="vi-VN" sz="4400" b="1" i="1" smtClean="0">
                            <a:solidFill>
                              <a:schemeClr val="tx1"/>
                            </a:solidFill>
                            <a:latin typeface="Cambria Math" panose="02040503050406030204" pitchFamily="18" charset="0"/>
                          </a:rPr>
                        </m:ctrlPr>
                      </m:fPr>
                      <m:num>
                        <m:r>
                          <a:rPr lang="vi-VN" sz="4400" b="1" i="1" smtClean="0">
                            <a:solidFill>
                              <a:schemeClr val="tx1"/>
                            </a:solidFill>
                            <a:latin typeface="Cambria Math" panose="02040503050406030204" pitchFamily="18" charset="0"/>
                          </a:rPr>
                          <m:t>𝟏</m:t>
                        </m:r>
                      </m:num>
                      <m:den>
                        <m:r>
                          <a:rPr lang="vi-VN" sz="4400" b="1" i="1" smtClean="0">
                            <a:solidFill>
                              <a:schemeClr val="tx1"/>
                            </a:solidFill>
                            <a:latin typeface="Cambria Math" panose="02040503050406030204" pitchFamily="18" charset="0"/>
                          </a:rPr>
                          <m:t>𝟔</m:t>
                        </m:r>
                      </m:den>
                    </m:f>
                  </m:oMath>
                </a14:m>
                <a:endParaRPr lang="en-GB" sz="4400" b="1" dirty="0">
                  <a:solidFill>
                    <a:schemeClr val="tx1"/>
                  </a:solidFill>
                </a:endParaRPr>
              </a:p>
            </p:txBody>
          </p:sp>
        </mc:Choice>
        <mc:Fallback>
          <p:sp>
            <p:nvSpPr>
              <p:cNvPr id="34" name="TextBox 33"/>
              <p:cNvSpPr txBox="1">
                <a:spLocks noRot="1" noChangeAspect="1" noMove="1" noResize="1" noEditPoints="1" noAdjustHandles="1" noChangeArrowheads="1" noChangeShapeType="1" noTextEdit="1"/>
              </p:cNvSpPr>
              <p:nvPr/>
            </p:nvSpPr>
            <p:spPr>
              <a:xfrm>
                <a:off x="8149569" y="4569243"/>
                <a:ext cx="1728871" cy="978025"/>
              </a:xfrm>
              <a:prstGeom prst="rect">
                <a:avLst/>
              </a:prstGeom>
              <a:blipFill rotWithShape="0">
                <a:blip r:embed="rId21"/>
                <a:stretch>
                  <a:fillRect l="-19788" t="-3750" b="-16875"/>
                </a:stretch>
              </a:blipFill>
            </p:spPr>
            <p:txBody>
              <a:bodyPr/>
              <a:lstStyle/>
              <a:p>
                <a:r>
                  <a:rPr lang="en-GB">
                    <a:noFill/>
                  </a:rPr>
                  <a:t> </a:t>
                </a:r>
              </a:p>
            </p:txBody>
          </p:sp>
        </mc:Fallback>
      </mc:AlternateContent>
    </p:spTree>
    <p:extLst>
      <p:ext uri="{BB962C8B-B14F-4D97-AF65-F5344CB8AC3E}">
        <p14:creationId xmlns:p14="http://schemas.microsoft.com/office/powerpoint/2010/main" val="85296949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anim calcmode="lin" valueType="num">
                                      <p:cBhvr>
                                        <p:cTn id="8" dur="500" fill="hold"/>
                                        <p:tgtEl>
                                          <p:spTgt spid="17"/>
                                        </p:tgtEl>
                                        <p:attrNameLst>
                                          <p:attrName>ppt_x</p:attrName>
                                        </p:attrNameLst>
                                      </p:cBhvr>
                                      <p:tavLst>
                                        <p:tav tm="0">
                                          <p:val>
                                            <p:strVal val="#ppt_x"/>
                                          </p:val>
                                        </p:tav>
                                        <p:tav tm="100000">
                                          <p:val>
                                            <p:strVal val="#ppt_x"/>
                                          </p:val>
                                        </p:tav>
                                      </p:tavLst>
                                    </p:anim>
                                    <p:anim calcmode="lin" valueType="num">
                                      <p:cBhvr>
                                        <p:cTn id="9" dur="5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blinds(horizontal)">
                                      <p:cBhvr>
                                        <p:cTn id="14" dur="500"/>
                                        <p:tgtEl>
                                          <p:spTgt spid="15"/>
                                        </p:tgtEl>
                                      </p:cBhvr>
                                    </p:animEffec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blinds(horizontal)">
                                      <p:cBhvr>
                                        <p:cTn id="19" dur="500"/>
                                        <p:tgtEl>
                                          <p:spTgt spid="16"/>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nodeType="click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blinds(horizontal)">
                                      <p:cBhvr>
                                        <p:cTn id="24" dur="500"/>
                                        <p:tgtEl>
                                          <p:spTgt spid="18"/>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nodeType="click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blinds(horizontal)">
                                      <p:cBhvr>
                                        <p:cTn id="29" dur="500"/>
                                        <p:tgtEl>
                                          <p:spTgt spid="19"/>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nodeType="click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blinds(horizontal)">
                                      <p:cBhvr>
                                        <p:cTn id="34" dur="500"/>
                                        <p:tgtEl>
                                          <p:spTgt spid="20"/>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blinds(horizontal)">
                                      <p:cBhvr>
                                        <p:cTn id="39" dur="500"/>
                                        <p:tgtEl>
                                          <p:spTgt spid="25"/>
                                        </p:tgtEl>
                                      </p:cBhvr>
                                    </p:animEffect>
                                  </p:childTnLst>
                                </p:cTn>
                              </p:par>
                            </p:childTnLst>
                          </p:cTn>
                        </p:par>
                        <p:par>
                          <p:cTn id="40" fill="hold">
                            <p:stCondLst>
                              <p:cond delay="500"/>
                            </p:stCondLst>
                            <p:childTnLst>
                              <p:par>
                                <p:cTn id="41" presetID="2" presetClass="entr" presetSubtype="4" fill="hold"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additive="base">
                                        <p:cTn id="43" dur="500" fill="hold"/>
                                        <p:tgtEl>
                                          <p:spTgt spid="22"/>
                                        </p:tgtEl>
                                        <p:attrNameLst>
                                          <p:attrName>ppt_x</p:attrName>
                                        </p:attrNameLst>
                                      </p:cBhvr>
                                      <p:tavLst>
                                        <p:tav tm="0">
                                          <p:val>
                                            <p:strVal val="#ppt_x"/>
                                          </p:val>
                                        </p:tav>
                                        <p:tav tm="100000">
                                          <p:val>
                                            <p:strVal val="#ppt_x"/>
                                          </p:val>
                                        </p:tav>
                                      </p:tavLst>
                                    </p:anim>
                                    <p:anim calcmode="lin" valueType="num">
                                      <p:cBhvr additive="base">
                                        <p:cTn id="4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additive="base">
                                        <p:cTn id="49" dur="500" fill="hold"/>
                                        <p:tgtEl>
                                          <p:spTgt spid="23"/>
                                        </p:tgtEl>
                                        <p:attrNameLst>
                                          <p:attrName>ppt_x</p:attrName>
                                        </p:attrNameLst>
                                      </p:cBhvr>
                                      <p:tavLst>
                                        <p:tav tm="0">
                                          <p:val>
                                            <p:strVal val="#ppt_x"/>
                                          </p:val>
                                        </p:tav>
                                        <p:tav tm="100000">
                                          <p:val>
                                            <p:strVal val="#ppt_x"/>
                                          </p:val>
                                        </p:tav>
                                      </p:tavLst>
                                    </p:anim>
                                    <p:anim calcmode="lin" valueType="num">
                                      <p:cBhvr additive="base">
                                        <p:cTn id="50"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nodeType="click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fade">
                                      <p:cBhvr>
                                        <p:cTn id="55" dur="1000"/>
                                        <p:tgtEl>
                                          <p:spTgt spid="24"/>
                                        </p:tgtEl>
                                      </p:cBhvr>
                                    </p:animEffect>
                                    <p:anim calcmode="lin" valueType="num">
                                      <p:cBhvr>
                                        <p:cTn id="56" dur="1000" fill="hold"/>
                                        <p:tgtEl>
                                          <p:spTgt spid="24"/>
                                        </p:tgtEl>
                                        <p:attrNameLst>
                                          <p:attrName>ppt_x</p:attrName>
                                        </p:attrNameLst>
                                      </p:cBhvr>
                                      <p:tavLst>
                                        <p:tav tm="0">
                                          <p:val>
                                            <p:strVal val="#ppt_x"/>
                                          </p:val>
                                        </p:tav>
                                        <p:tav tm="100000">
                                          <p:val>
                                            <p:strVal val="#ppt_x"/>
                                          </p:val>
                                        </p:tav>
                                      </p:tavLst>
                                    </p:anim>
                                    <p:anim calcmode="lin" valueType="num">
                                      <p:cBhvr>
                                        <p:cTn id="57"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32"/>
                                        </p:tgtEl>
                                        <p:attrNameLst>
                                          <p:attrName>style.visibility</p:attrName>
                                        </p:attrNameLst>
                                      </p:cBhvr>
                                      <p:to>
                                        <p:strVal val="visible"/>
                                      </p:to>
                                    </p:set>
                                    <p:animEffect transition="in" filter="fade">
                                      <p:cBhvr>
                                        <p:cTn id="62" dur="500"/>
                                        <p:tgtEl>
                                          <p:spTgt spid="32"/>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33"/>
                                        </p:tgtEl>
                                        <p:attrNameLst>
                                          <p:attrName>style.visibility</p:attrName>
                                        </p:attrNameLst>
                                      </p:cBhvr>
                                      <p:to>
                                        <p:strVal val="visible"/>
                                      </p:to>
                                    </p:set>
                                    <p:animEffect transition="in" filter="fade">
                                      <p:cBhvr>
                                        <p:cTn id="65" dur="500"/>
                                        <p:tgtEl>
                                          <p:spTgt spid="33"/>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34"/>
                                        </p:tgtEl>
                                        <p:attrNameLst>
                                          <p:attrName>style.visibility</p:attrName>
                                        </p:attrNameLst>
                                      </p:cBhvr>
                                      <p:to>
                                        <p:strVal val="visible"/>
                                      </p:to>
                                    </p:set>
                                    <p:animEffect transition="in" filter="fade">
                                      <p:cBhvr>
                                        <p:cTn id="68"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5" grpId="0"/>
      <p:bldP spid="32" grpId="0"/>
      <p:bldP spid="33" grpId="0"/>
      <p:bldP spid="3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17"/>
          <p:cNvSpPr txBox="1">
            <a:spLocks noChangeArrowheads="1"/>
          </p:cNvSpPr>
          <p:nvPr/>
        </p:nvSpPr>
        <p:spPr bwMode="auto">
          <a:xfrm>
            <a:off x="2706974" y="1032906"/>
            <a:ext cx="6400800" cy="769441"/>
          </a:xfrm>
          <a:prstGeom prst="rect">
            <a:avLst/>
          </a:prstGeom>
          <a:ln/>
        </p:spPr>
        <p:style>
          <a:lnRef idx="2">
            <a:schemeClr val="accent1"/>
          </a:lnRef>
          <a:fillRef idx="1">
            <a:schemeClr val="lt1"/>
          </a:fillRef>
          <a:effectRef idx="0">
            <a:schemeClr val="accent1"/>
          </a:effectRef>
          <a:fontRef idx="minor">
            <a:schemeClr val="dk1"/>
          </a:fontRef>
        </p:style>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4400" b="1" u="sng" dirty="0" err="1">
                <a:solidFill>
                  <a:srgbClr val="FF0000"/>
                </a:solidFill>
                <a:latin typeface="Times New Roman" panose="02020603050405020304" pitchFamily="18" charset="0"/>
              </a:rPr>
              <a:t>Bài</a:t>
            </a:r>
            <a:r>
              <a:rPr lang="en-US" altLang="en-US" sz="4400" b="1" u="sng" dirty="0">
                <a:solidFill>
                  <a:srgbClr val="FF0000"/>
                </a:solidFill>
                <a:latin typeface="Times New Roman" panose="02020603050405020304" pitchFamily="18" charset="0"/>
              </a:rPr>
              <a:t> </a:t>
            </a:r>
            <a:r>
              <a:rPr lang="vi-VN" altLang="en-US" sz="4400" b="1" u="sng" dirty="0">
                <a:solidFill>
                  <a:srgbClr val="FF0000"/>
                </a:solidFill>
                <a:latin typeface="Times New Roman" panose="02020603050405020304" pitchFamily="18" charset="0"/>
              </a:rPr>
              <a:t>2</a:t>
            </a:r>
            <a:r>
              <a:rPr lang="vi-VN" altLang="en-US" sz="4400" b="1" dirty="0">
                <a:solidFill>
                  <a:srgbClr val="FF0000"/>
                </a:solidFill>
                <a:latin typeface="Times New Roman" panose="02020603050405020304" pitchFamily="18" charset="0"/>
              </a:rPr>
              <a:t>.</a:t>
            </a:r>
            <a:r>
              <a:rPr lang="en-US" altLang="en-US" sz="4400" b="1" dirty="0">
                <a:solidFill>
                  <a:srgbClr val="FF0000"/>
                </a:solidFill>
                <a:latin typeface="Times New Roman" panose="02020603050405020304" pitchFamily="18" charset="0"/>
              </a:rPr>
              <a:t> </a:t>
            </a:r>
            <a:r>
              <a:rPr lang="en-US" altLang="en-US" sz="4400" b="1" dirty="0" err="1">
                <a:solidFill>
                  <a:srgbClr val="FF0000"/>
                </a:solidFill>
                <a:latin typeface="Times New Roman" panose="02020603050405020304" pitchFamily="18" charset="0"/>
              </a:rPr>
              <a:t>Tính</a:t>
            </a:r>
            <a:r>
              <a:rPr lang="en-US" altLang="en-US" sz="4400" b="1" dirty="0">
                <a:solidFill>
                  <a:srgbClr val="FF0000"/>
                </a:solidFill>
                <a:latin typeface="Times New Roman" panose="02020603050405020304" pitchFamily="18" charset="0"/>
              </a:rPr>
              <a:t> </a:t>
            </a:r>
            <a:r>
              <a:rPr lang="vi-VN" altLang="en-US" sz="4400" b="1" dirty="0">
                <a:solidFill>
                  <a:srgbClr val="FF0000"/>
                </a:solidFill>
                <a:latin typeface="Times New Roman" panose="02020603050405020304" pitchFamily="18" charset="0"/>
              </a:rPr>
              <a:t>(theo mẫu)</a:t>
            </a:r>
            <a:r>
              <a:rPr lang="en-US" altLang="en-US" sz="4400" b="1" dirty="0">
                <a:solidFill>
                  <a:srgbClr val="FF0000"/>
                </a:solidFill>
                <a:latin typeface="Times New Roman" panose="02020603050405020304" pitchFamily="18" charset="0"/>
              </a:rPr>
              <a:t>:</a:t>
            </a:r>
          </a:p>
        </p:txBody>
      </p:sp>
      <mc:AlternateContent xmlns:mc="http://schemas.openxmlformats.org/markup-compatibility/2006">
        <mc:Choice xmlns:a14="http://schemas.microsoft.com/office/drawing/2010/main" Requires="a14">
          <p:sp>
            <p:nvSpPr>
              <p:cNvPr id="11" name="TextBox 10"/>
              <p:cNvSpPr txBox="1"/>
              <p:nvPr/>
            </p:nvSpPr>
            <p:spPr>
              <a:xfrm>
                <a:off x="1084387" y="2625867"/>
                <a:ext cx="1564531" cy="985463"/>
              </a:xfrm>
              <a:prstGeom prst="rect">
                <a:avLst/>
              </a:prstGeom>
              <a:noFill/>
            </p:spPr>
            <p:txBody>
              <a:bodyPr wrap="none" lIns="0" tIns="0" rIns="0" bIns="0" rtlCol="0">
                <a:spAutoFit/>
              </a:bodyPr>
              <a:lstStyle/>
              <a:p>
                <a:r>
                  <a:rPr lang="vi-VN" sz="4400" b="1" dirty="0" smtClean="0">
                    <a:solidFill>
                      <a:schemeClr val="tx1"/>
                    </a:solidFill>
                  </a:rPr>
                  <a:t>a) 3: </a:t>
                </a:r>
                <a14:m>
                  <m:oMath xmlns:m="http://schemas.openxmlformats.org/officeDocument/2006/math">
                    <m:f>
                      <m:fPr>
                        <m:ctrlPr>
                          <a:rPr lang="vi-VN" sz="4400" b="1" i="1" smtClean="0">
                            <a:solidFill>
                              <a:schemeClr val="tx1"/>
                            </a:solidFill>
                            <a:latin typeface="Cambria Math" panose="02040503050406030204" pitchFamily="18" charset="0"/>
                          </a:rPr>
                        </m:ctrlPr>
                      </m:fPr>
                      <m:num>
                        <m:r>
                          <a:rPr lang="vi-VN" sz="4400" b="1" i="1" smtClean="0">
                            <a:solidFill>
                              <a:schemeClr val="tx1"/>
                            </a:solidFill>
                            <a:latin typeface="Cambria Math" panose="02040503050406030204" pitchFamily="18" charset="0"/>
                          </a:rPr>
                          <m:t>𝟓</m:t>
                        </m:r>
                      </m:num>
                      <m:den>
                        <m:r>
                          <a:rPr lang="vi-VN" sz="4400" b="1" i="1" smtClean="0">
                            <a:solidFill>
                              <a:schemeClr val="tx1"/>
                            </a:solidFill>
                            <a:latin typeface="Cambria Math" panose="02040503050406030204" pitchFamily="18" charset="0"/>
                          </a:rPr>
                          <m:t>𝟕</m:t>
                        </m:r>
                      </m:den>
                    </m:f>
                  </m:oMath>
                </a14:m>
                <a:endParaRPr lang="en-GB" sz="4400" b="1" dirty="0">
                  <a:solidFill>
                    <a:schemeClr val="tx1"/>
                  </a:solidFill>
                </a:endParaRPr>
              </a:p>
            </p:txBody>
          </p:sp>
        </mc:Choice>
        <mc:Fallback>
          <p:sp>
            <p:nvSpPr>
              <p:cNvPr id="11" name="TextBox 10"/>
              <p:cNvSpPr txBox="1">
                <a:spLocks noRot="1" noChangeAspect="1" noMove="1" noResize="1" noEditPoints="1" noAdjustHandles="1" noChangeArrowheads="1" noChangeShapeType="1" noTextEdit="1"/>
              </p:cNvSpPr>
              <p:nvPr/>
            </p:nvSpPr>
            <p:spPr>
              <a:xfrm>
                <a:off x="1084387" y="2625867"/>
                <a:ext cx="1564531" cy="985463"/>
              </a:xfrm>
              <a:prstGeom prst="rect">
                <a:avLst/>
              </a:prstGeom>
              <a:blipFill rotWithShape="0">
                <a:blip r:embed="rId2"/>
                <a:stretch>
                  <a:fillRect l="-21790" t="-2484" r="-4669" b="-17391"/>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12" name="TextBox 11"/>
              <p:cNvSpPr txBox="1"/>
              <p:nvPr/>
            </p:nvSpPr>
            <p:spPr>
              <a:xfrm>
                <a:off x="2752232" y="2666190"/>
                <a:ext cx="1380186" cy="974819"/>
              </a:xfrm>
              <a:prstGeom prst="rect">
                <a:avLst/>
              </a:prstGeom>
              <a:noFill/>
            </p:spPr>
            <p:txBody>
              <a:bodyPr wrap="none" lIns="0" tIns="0" rIns="0" bIns="0" rtlCol="0">
                <a:spAutoFit/>
              </a:bodyPr>
              <a:lstStyle/>
              <a:p>
                <a:r>
                  <a:rPr lang="vi-VN" sz="4400" b="1" dirty="0" smtClean="0">
                    <a:solidFill>
                      <a:srgbClr val="00B050"/>
                    </a:solidFill>
                  </a:rPr>
                  <a:t>= </a:t>
                </a:r>
                <a14:m>
                  <m:oMath xmlns:m="http://schemas.openxmlformats.org/officeDocument/2006/math">
                    <m:f>
                      <m:fPr>
                        <m:ctrlPr>
                          <a:rPr lang="en-GB" sz="4400" b="1" i="1" smtClean="0">
                            <a:solidFill>
                              <a:srgbClr val="00B050"/>
                            </a:solidFill>
                            <a:latin typeface="Cambria Math" panose="02040503050406030204" pitchFamily="18" charset="0"/>
                          </a:rPr>
                        </m:ctrlPr>
                      </m:fPr>
                      <m:num>
                        <m:r>
                          <a:rPr lang="vi-VN" sz="4400" b="1" i="1" smtClean="0">
                            <a:solidFill>
                              <a:srgbClr val="00B050"/>
                            </a:solidFill>
                            <a:latin typeface="Cambria Math" panose="02040503050406030204" pitchFamily="18" charset="0"/>
                          </a:rPr>
                          <m:t>𝟑</m:t>
                        </m:r>
                        <m:r>
                          <a:rPr lang="vi-VN" sz="4400" b="1" i="0" smtClean="0">
                            <a:solidFill>
                              <a:srgbClr val="00B050"/>
                            </a:solidFill>
                            <a:latin typeface="Cambria Math" panose="02040503050406030204" pitchFamily="18" charset="0"/>
                          </a:rPr>
                          <m:t> </m:t>
                        </m:r>
                        <m:r>
                          <a:rPr lang="vi-VN" sz="4400" b="1" i="0" smtClean="0">
                            <a:solidFill>
                              <a:srgbClr val="00B050"/>
                            </a:solidFill>
                            <a:latin typeface="Cambria Math" panose="02040503050406030204" pitchFamily="18" charset="0"/>
                          </a:rPr>
                          <m:t>𝐱</m:t>
                        </m:r>
                        <m:r>
                          <a:rPr lang="vi-VN" sz="4400" b="1" i="0" smtClean="0">
                            <a:solidFill>
                              <a:srgbClr val="00B050"/>
                            </a:solidFill>
                            <a:latin typeface="Cambria Math" panose="02040503050406030204" pitchFamily="18" charset="0"/>
                          </a:rPr>
                          <m:t> </m:t>
                        </m:r>
                        <m:r>
                          <a:rPr lang="vi-VN" sz="4400" b="1" i="0" smtClean="0">
                            <a:solidFill>
                              <a:srgbClr val="00B050"/>
                            </a:solidFill>
                            <a:latin typeface="Cambria Math" panose="02040503050406030204" pitchFamily="18" charset="0"/>
                          </a:rPr>
                          <m:t>𝟕</m:t>
                        </m:r>
                      </m:num>
                      <m:den>
                        <m:r>
                          <a:rPr lang="vi-VN" sz="4400" b="1" i="1" smtClean="0">
                            <a:solidFill>
                              <a:srgbClr val="00B050"/>
                            </a:solidFill>
                            <a:latin typeface="Cambria Math" panose="02040503050406030204" pitchFamily="18" charset="0"/>
                          </a:rPr>
                          <m:t>𝟓</m:t>
                        </m:r>
                      </m:den>
                    </m:f>
                  </m:oMath>
                </a14:m>
                <a:endParaRPr lang="en-GB" sz="4400" b="1" dirty="0">
                  <a:solidFill>
                    <a:srgbClr val="00B050"/>
                  </a:solidFill>
                </a:endParaRPr>
              </a:p>
            </p:txBody>
          </p:sp>
        </mc:Choice>
        <mc:Fallback>
          <p:sp>
            <p:nvSpPr>
              <p:cNvPr id="12" name="TextBox 11"/>
              <p:cNvSpPr txBox="1">
                <a:spLocks noRot="1" noChangeAspect="1" noMove="1" noResize="1" noEditPoints="1" noAdjustHandles="1" noChangeArrowheads="1" noChangeShapeType="1" noTextEdit="1"/>
              </p:cNvSpPr>
              <p:nvPr/>
            </p:nvSpPr>
            <p:spPr>
              <a:xfrm>
                <a:off x="2752232" y="2666190"/>
                <a:ext cx="1380186" cy="974819"/>
              </a:xfrm>
              <a:prstGeom prst="rect">
                <a:avLst/>
              </a:prstGeom>
              <a:blipFill rotWithShape="0">
                <a:blip r:embed="rId3"/>
                <a:stretch>
                  <a:fillRect l="-24229" t="-3750" b="-17500"/>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13" name="TextBox 12"/>
              <p:cNvSpPr txBox="1"/>
              <p:nvPr/>
            </p:nvSpPr>
            <p:spPr>
              <a:xfrm>
                <a:off x="4132418" y="2710008"/>
                <a:ext cx="981038" cy="975395"/>
              </a:xfrm>
              <a:prstGeom prst="rect">
                <a:avLst/>
              </a:prstGeom>
              <a:noFill/>
            </p:spPr>
            <p:txBody>
              <a:bodyPr wrap="none" lIns="0" tIns="0" rIns="0" bIns="0" rtlCol="0">
                <a:spAutoFit/>
              </a:bodyPr>
              <a:lstStyle/>
              <a:p>
                <a:r>
                  <a:rPr lang="vi-VN" sz="4400" b="1" dirty="0" smtClean="0">
                    <a:solidFill>
                      <a:srgbClr val="00B050"/>
                    </a:solidFill>
                  </a:rPr>
                  <a:t>= </a:t>
                </a:r>
                <a14:m>
                  <m:oMath xmlns:m="http://schemas.openxmlformats.org/officeDocument/2006/math">
                    <m:f>
                      <m:fPr>
                        <m:ctrlPr>
                          <a:rPr lang="en-GB" sz="4400" b="1" i="1" smtClean="0">
                            <a:solidFill>
                              <a:srgbClr val="00B050"/>
                            </a:solidFill>
                            <a:latin typeface="Cambria Math" panose="02040503050406030204" pitchFamily="18" charset="0"/>
                          </a:rPr>
                        </m:ctrlPr>
                      </m:fPr>
                      <m:num>
                        <m:r>
                          <a:rPr lang="vi-VN" sz="4400" b="1" i="1" smtClean="0">
                            <a:solidFill>
                              <a:srgbClr val="00B050"/>
                            </a:solidFill>
                            <a:latin typeface="Cambria Math" panose="02040503050406030204" pitchFamily="18" charset="0"/>
                          </a:rPr>
                          <m:t>𝟐𝟏</m:t>
                        </m:r>
                      </m:num>
                      <m:den>
                        <m:r>
                          <a:rPr lang="vi-VN" sz="4400" b="1" i="1" smtClean="0">
                            <a:solidFill>
                              <a:srgbClr val="00B050"/>
                            </a:solidFill>
                            <a:latin typeface="Cambria Math" panose="02040503050406030204" pitchFamily="18" charset="0"/>
                          </a:rPr>
                          <m:t>𝟓</m:t>
                        </m:r>
                      </m:den>
                    </m:f>
                  </m:oMath>
                </a14:m>
                <a:endParaRPr lang="en-GB" sz="4400" b="1" dirty="0">
                  <a:solidFill>
                    <a:srgbClr val="00B050"/>
                  </a:solidFill>
                </a:endParaRPr>
              </a:p>
            </p:txBody>
          </p:sp>
        </mc:Choice>
        <mc:Fallback>
          <p:sp>
            <p:nvSpPr>
              <p:cNvPr id="13" name="TextBox 12"/>
              <p:cNvSpPr txBox="1">
                <a:spLocks noRot="1" noChangeAspect="1" noMove="1" noResize="1" noEditPoints="1" noAdjustHandles="1" noChangeArrowheads="1" noChangeShapeType="1" noTextEdit="1"/>
              </p:cNvSpPr>
              <p:nvPr/>
            </p:nvSpPr>
            <p:spPr>
              <a:xfrm>
                <a:off x="4132418" y="2710008"/>
                <a:ext cx="981038" cy="975395"/>
              </a:xfrm>
              <a:prstGeom prst="rect">
                <a:avLst/>
              </a:prstGeom>
              <a:blipFill rotWithShape="0">
                <a:blip r:embed="rId4"/>
                <a:stretch>
                  <a:fillRect l="-34783" t="-3750" b="-16875"/>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14" name="TextBox 13"/>
              <p:cNvSpPr txBox="1"/>
              <p:nvPr/>
            </p:nvSpPr>
            <p:spPr>
              <a:xfrm>
                <a:off x="6382423" y="2659207"/>
                <a:ext cx="1642566" cy="978025"/>
              </a:xfrm>
              <a:prstGeom prst="rect">
                <a:avLst/>
              </a:prstGeom>
              <a:noFill/>
            </p:spPr>
            <p:txBody>
              <a:bodyPr wrap="none" lIns="0" tIns="0" rIns="0" bIns="0" rtlCol="0">
                <a:spAutoFit/>
              </a:bodyPr>
              <a:lstStyle/>
              <a:p>
                <a:r>
                  <a:rPr lang="vi-VN" sz="4400" b="1" dirty="0" smtClean="0">
                    <a:solidFill>
                      <a:schemeClr val="tx1"/>
                    </a:solidFill>
                  </a:rPr>
                  <a:t>b) </a:t>
                </a:r>
                <a14:m>
                  <m:oMath xmlns:m="http://schemas.openxmlformats.org/officeDocument/2006/math">
                    <m:r>
                      <a:rPr lang="vi-VN" sz="4400" b="1" i="0" smtClean="0">
                        <a:solidFill>
                          <a:schemeClr val="tx1"/>
                        </a:solidFill>
                        <a:latin typeface="Cambria Math" panose="02040503050406030204" pitchFamily="18" charset="0"/>
                      </a:rPr>
                      <m:t>𝟒</m:t>
                    </m:r>
                    <m:r>
                      <a:rPr lang="vi-VN" sz="4400" b="1" i="0" smtClean="0">
                        <a:solidFill>
                          <a:schemeClr val="tx1"/>
                        </a:solidFill>
                        <a:latin typeface="Cambria Math" panose="02040503050406030204" pitchFamily="18" charset="0"/>
                      </a:rPr>
                      <m:t>: </m:t>
                    </m:r>
                    <m:f>
                      <m:fPr>
                        <m:ctrlPr>
                          <a:rPr lang="en-GB" sz="4400" b="1" i="1" smtClean="0">
                            <a:solidFill>
                              <a:schemeClr val="tx1"/>
                            </a:solidFill>
                            <a:latin typeface="Cambria Math" panose="02040503050406030204" pitchFamily="18" charset="0"/>
                          </a:rPr>
                        </m:ctrlPr>
                      </m:fPr>
                      <m:num>
                        <m:r>
                          <a:rPr lang="vi-VN" sz="4400" b="1" i="1" smtClean="0">
                            <a:solidFill>
                              <a:schemeClr val="tx1"/>
                            </a:solidFill>
                            <a:latin typeface="Cambria Math" panose="02040503050406030204" pitchFamily="18" charset="0"/>
                          </a:rPr>
                          <m:t>𝟏</m:t>
                        </m:r>
                      </m:num>
                      <m:den>
                        <m:r>
                          <a:rPr lang="vi-VN" sz="4400" b="1" i="1" smtClean="0">
                            <a:solidFill>
                              <a:schemeClr val="tx1"/>
                            </a:solidFill>
                            <a:latin typeface="Cambria Math" panose="02040503050406030204" pitchFamily="18" charset="0"/>
                          </a:rPr>
                          <m:t>𝟑</m:t>
                        </m:r>
                      </m:den>
                    </m:f>
                  </m:oMath>
                </a14:m>
                <a:endParaRPr lang="en-GB" sz="4400" b="1" dirty="0">
                  <a:solidFill>
                    <a:schemeClr val="tx1"/>
                  </a:solidFill>
                </a:endParaRPr>
              </a:p>
            </p:txBody>
          </p:sp>
        </mc:Choice>
        <mc:Fallback>
          <p:sp>
            <p:nvSpPr>
              <p:cNvPr id="14" name="TextBox 13"/>
              <p:cNvSpPr txBox="1">
                <a:spLocks noRot="1" noChangeAspect="1" noMove="1" noResize="1" noEditPoints="1" noAdjustHandles="1" noChangeArrowheads="1" noChangeShapeType="1" noTextEdit="1"/>
              </p:cNvSpPr>
              <p:nvPr/>
            </p:nvSpPr>
            <p:spPr>
              <a:xfrm>
                <a:off x="6382423" y="2659207"/>
                <a:ext cx="1642566" cy="978025"/>
              </a:xfrm>
              <a:prstGeom prst="rect">
                <a:avLst/>
              </a:prstGeom>
              <a:blipFill rotWithShape="0">
                <a:blip r:embed="rId5"/>
                <a:stretch>
                  <a:fillRect l="-20818" t="-3727" b="-16770"/>
                </a:stretch>
              </a:blipFill>
            </p:spPr>
            <p:txBody>
              <a:bodyPr/>
              <a:lstStyle/>
              <a:p>
                <a:r>
                  <a:rPr lang="en-GB">
                    <a:noFill/>
                  </a:rPr>
                  <a:t> </a:t>
                </a:r>
              </a:p>
            </p:txBody>
          </p:sp>
        </mc:Fallback>
      </mc:AlternateContent>
      <p:sp>
        <p:nvSpPr>
          <p:cNvPr id="15" name="TextBox 14"/>
          <p:cNvSpPr txBox="1"/>
          <p:nvPr/>
        </p:nvSpPr>
        <p:spPr>
          <a:xfrm>
            <a:off x="8177684" y="2859151"/>
            <a:ext cx="1744067" cy="677108"/>
          </a:xfrm>
          <a:prstGeom prst="rect">
            <a:avLst/>
          </a:prstGeom>
          <a:noFill/>
        </p:spPr>
        <p:txBody>
          <a:bodyPr wrap="none" lIns="0" tIns="0" rIns="0" bIns="0" rtlCol="0">
            <a:spAutoFit/>
          </a:bodyPr>
          <a:lstStyle/>
          <a:p>
            <a:r>
              <a:rPr lang="vi-VN" sz="4400" b="1" dirty="0" smtClean="0">
                <a:solidFill>
                  <a:srgbClr val="00B050"/>
                </a:solidFill>
              </a:rPr>
              <a:t>= 4 x 3</a:t>
            </a:r>
            <a:endParaRPr lang="en-GB" sz="4400" b="1" dirty="0">
              <a:solidFill>
                <a:srgbClr val="00B050"/>
              </a:solidFill>
            </a:endParaRPr>
          </a:p>
        </p:txBody>
      </p:sp>
      <p:sp>
        <p:nvSpPr>
          <p:cNvPr id="16" name="TextBox 15"/>
          <p:cNvSpPr txBox="1"/>
          <p:nvPr/>
        </p:nvSpPr>
        <p:spPr>
          <a:xfrm>
            <a:off x="10074446" y="2859151"/>
            <a:ext cx="1115690" cy="677108"/>
          </a:xfrm>
          <a:prstGeom prst="rect">
            <a:avLst/>
          </a:prstGeom>
          <a:noFill/>
        </p:spPr>
        <p:txBody>
          <a:bodyPr wrap="none" lIns="0" tIns="0" rIns="0" bIns="0" rtlCol="0">
            <a:spAutoFit/>
          </a:bodyPr>
          <a:lstStyle/>
          <a:p>
            <a:r>
              <a:rPr lang="vi-VN" sz="4400" b="1" dirty="0" smtClean="0">
                <a:solidFill>
                  <a:srgbClr val="00B050"/>
                </a:solidFill>
              </a:rPr>
              <a:t>= 12</a:t>
            </a:r>
            <a:endParaRPr lang="en-GB" sz="4400" b="1" dirty="0">
              <a:solidFill>
                <a:srgbClr val="00B050"/>
              </a:solidFill>
            </a:endParaRPr>
          </a:p>
        </p:txBody>
      </p:sp>
      <mc:AlternateContent xmlns:mc="http://schemas.openxmlformats.org/markup-compatibility/2006">
        <mc:Choice xmlns:a14="http://schemas.microsoft.com/office/drawing/2010/main" Requires="a14">
          <p:sp>
            <p:nvSpPr>
              <p:cNvPr id="17" name="TextBox 16"/>
              <p:cNvSpPr txBox="1"/>
              <p:nvPr/>
            </p:nvSpPr>
            <p:spPr>
              <a:xfrm>
                <a:off x="3546394" y="4360840"/>
                <a:ext cx="1728871" cy="978025"/>
              </a:xfrm>
              <a:prstGeom prst="rect">
                <a:avLst/>
              </a:prstGeom>
              <a:noFill/>
            </p:spPr>
            <p:txBody>
              <a:bodyPr wrap="none" lIns="0" tIns="0" rIns="0" bIns="0" rtlCol="0">
                <a:spAutoFit/>
              </a:bodyPr>
              <a:lstStyle/>
              <a:p>
                <a:r>
                  <a:rPr lang="vi-VN" sz="4400" b="1" dirty="0" smtClean="0">
                    <a:solidFill>
                      <a:schemeClr val="tx1"/>
                    </a:solidFill>
                  </a:rPr>
                  <a:t>c) </a:t>
                </a:r>
                <a14:m>
                  <m:oMath xmlns:m="http://schemas.openxmlformats.org/officeDocument/2006/math">
                    <m:r>
                      <a:rPr lang="vi-VN" sz="4400" b="1" i="0" smtClean="0">
                        <a:solidFill>
                          <a:schemeClr val="tx1"/>
                        </a:solidFill>
                        <a:latin typeface="Cambria Math" panose="02040503050406030204" pitchFamily="18" charset="0"/>
                      </a:rPr>
                      <m:t>𝟓</m:t>
                    </m:r>
                    <m:r>
                      <a:rPr lang="vi-VN" sz="4400" b="1" i="0" smtClean="0">
                        <a:solidFill>
                          <a:schemeClr val="tx1"/>
                        </a:solidFill>
                        <a:latin typeface="Cambria Math" panose="02040503050406030204" pitchFamily="18" charset="0"/>
                      </a:rPr>
                      <m:t> :</m:t>
                    </m:r>
                    <m:f>
                      <m:fPr>
                        <m:ctrlPr>
                          <a:rPr lang="vi-VN" sz="4400" b="1" i="1" smtClean="0">
                            <a:solidFill>
                              <a:schemeClr val="tx1"/>
                            </a:solidFill>
                            <a:latin typeface="Cambria Math" panose="02040503050406030204" pitchFamily="18" charset="0"/>
                          </a:rPr>
                        </m:ctrlPr>
                      </m:fPr>
                      <m:num>
                        <m:r>
                          <a:rPr lang="vi-VN" sz="4400" b="1" i="1" smtClean="0">
                            <a:solidFill>
                              <a:schemeClr val="tx1"/>
                            </a:solidFill>
                            <a:latin typeface="Cambria Math" panose="02040503050406030204" pitchFamily="18" charset="0"/>
                          </a:rPr>
                          <m:t>𝟏</m:t>
                        </m:r>
                      </m:num>
                      <m:den>
                        <m:r>
                          <a:rPr lang="vi-VN" sz="4400" b="1" i="1" smtClean="0">
                            <a:solidFill>
                              <a:schemeClr val="tx1"/>
                            </a:solidFill>
                            <a:latin typeface="Cambria Math" panose="02040503050406030204" pitchFamily="18" charset="0"/>
                          </a:rPr>
                          <m:t>𝟔</m:t>
                        </m:r>
                      </m:den>
                    </m:f>
                  </m:oMath>
                </a14:m>
                <a:endParaRPr lang="en-GB" sz="4400" b="1" dirty="0">
                  <a:solidFill>
                    <a:schemeClr val="tx1"/>
                  </a:solidFill>
                </a:endParaRPr>
              </a:p>
            </p:txBody>
          </p:sp>
        </mc:Choice>
        <mc:Fallback>
          <p:sp>
            <p:nvSpPr>
              <p:cNvPr id="17" name="TextBox 16"/>
              <p:cNvSpPr txBox="1">
                <a:spLocks noRot="1" noChangeAspect="1" noMove="1" noResize="1" noEditPoints="1" noAdjustHandles="1" noChangeArrowheads="1" noChangeShapeType="1" noTextEdit="1"/>
              </p:cNvSpPr>
              <p:nvPr/>
            </p:nvSpPr>
            <p:spPr>
              <a:xfrm>
                <a:off x="3546394" y="4360840"/>
                <a:ext cx="1728871" cy="978025"/>
              </a:xfrm>
              <a:prstGeom prst="rect">
                <a:avLst/>
              </a:prstGeom>
              <a:blipFill rotWithShape="0">
                <a:blip r:embed="rId6"/>
                <a:stretch>
                  <a:fillRect l="-19788" t="-3727" b="-16770"/>
                </a:stretch>
              </a:blipFill>
            </p:spPr>
            <p:txBody>
              <a:bodyPr/>
              <a:lstStyle/>
              <a:p>
                <a:r>
                  <a:rPr lang="en-GB">
                    <a:noFill/>
                  </a:rPr>
                  <a:t> </a:t>
                </a:r>
              </a:p>
            </p:txBody>
          </p:sp>
        </mc:Fallback>
      </mc:AlternateContent>
      <p:sp>
        <p:nvSpPr>
          <p:cNvPr id="18" name="TextBox 17"/>
          <p:cNvSpPr txBox="1"/>
          <p:nvPr/>
        </p:nvSpPr>
        <p:spPr>
          <a:xfrm>
            <a:off x="5510389" y="4511298"/>
            <a:ext cx="1744067" cy="677108"/>
          </a:xfrm>
          <a:prstGeom prst="rect">
            <a:avLst/>
          </a:prstGeom>
          <a:noFill/>
        </p:spPr>
        <p:txBody>
          <a:bodyPr wrap="none" lIns="0" tIns="0" rIns="0" bIns="0" rtlCol="0">
            <a:spAutoFit/>
          </a:bodyPr>
          <a:lstStyle/>
          <a:p>
            <a:r>
              <a:rPr lang="vi-VN" sz="4400" b="1" dirty="0" smtClean="0">
                <a:solidFill>
                  <a:srgbClr val="00B050"/>
                </a:solidFill>
              </a:rPr>
              <a:t>= 5 x 6</a:t>
            </a:r>
            <a:endParaRPr lang="en-GB" sz="4400" b="1" dirty="0">
              <a:solidFill>
                <a:srgbClr val="00B050"/>
              </a:solidFill>
            </a:endParaRPr>
          </a:p>
        </p:txBody>
      </p:sp>
      <p:sp>
        <p:nvSpPr>
          <p:cNvPr id="19" name="TextBox 18"/>
          <p:cNvSpPr txBox="1"/>
          <p:nvPr/>
        </p:nvSpPr>
        <p:spPr>
          <a:xfrm>
            <a:off x="7358803" y="4561651"/>
            <a:ext cx="1115690" cy="677108"/>
          </a:xfrm>
          <a:prstGeom prst="rect">
            <a:avLst/>
          </a:prstGeom>
          <a:noFill/>
        </p:spPr>
        <p:txBody>
          <a:bodyPr wrap="none" lIns="0" tIns="0" rIns="0" bIns="0" rtlCol="0">
            <a:spAutoFit/>
          </a:bodyPr>
          <a:lstStyle/>
          <a:p>
            <a:r>
              <a:rPr lang="vi-VN" sz="4400" b="1" dirty="0" smtClean="0">
                <a:solidFill>
                  <a:srgbClr val="00B050"/>
                </a:solidFill>
              </a:rPr>
              <a:t>= 30</a:t>
            </a:r>
            <a:endParaRPr lang="en-GB" sz="4400" b="1" dirty="0">
              <a:solidFill>
                <a:srgbClr val="00B050"/>
              </a:solidFill>
            </a:endParaRPr>
          </a:p>
        </p:txBody>
      </p:sp>
    </p:spTree>
    <p:extLst>
      <p:ext uri="{BB962C8B-B14F-4D97-AF65-F5344CB8AC3E}">
        <p14:creationId xmlns:p14="http://schemas.microsoft.com/office/powerpoint/2010/main" val="80785453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5" grpId="0"/>
      <p:bldP spid="16" grpId="0"/>
      <p:bldP spid="18" grpId="0"/>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7"/>
          <p:cNvSpPr txBox="1">
            <a:spLocks noChangeArrowheads="1"/>
          </p:cNvSpPr>
          <p:nvPr/>
        </p:nvSpPr>
        <p:spPr bwMode="auto">
          <a:xfrm>
            <a:off x="2473377" y="896576"/>
            <a:ext cx="7174042" cy="769441"/>
          </a:xfrm>
          <a:prstGeom prst="rect">
            <a:avLst/>
          </a:prstGeom>
          <a:ln/>
        </p:spPr>
        <p:style>
          <a:lnRef idx="2">
            <a:schemeClr val="accent1"/>
          </a:lnRef>
          <a:fillRef idx="1">
            <a:schemeClr val="lt1"/>
          </a:fillRef>
          <a:effectRef idx="0">
            <a:schemeClr val="accent1"/>
          </a:effectRef>
          <a:fontRef idx="minor">
            <a:schemeClr val="dk1"/>
          </a:fontRef>
        </p:style>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4400" b="1" u="sng" dirty="0" err="1">
                <a:solidFill>
                  <a:srgbClr val="FF0000"/>
                </a:solidFill>
                <a:latin typeface="Times New Roman" panose="02020603050405020304" pitchFamily="18" charset="0"/>
              </a:rPr>
              <a:t>Bài</a:t>
            </a:r>
            <a:r>
              <a:rPr lang="en-US" altLang="en-US" sz="4400" b="1" u="sng" dirty="0">
                <a:solidFill>
                  <a:srgbClr val="FF0000"/>
                </a:solidFill>
                <a:latin typeface="Times New Roman" panose="02020603050405020304" pitchFamily="18" charset="0"/>
              </a:rPr>
              <a:t> </a:t>
            </a:r>
            <a:r>
              <a:rPr lang="vi-VN" altLang="en-US" sz="4400" b="1" u="sng" dirty="0">
                <a:solidFill>
                  <a:srgbClr val="FF0000"/>
                </a:solidFill>
                <a:latin typeface="Times New Roman" panose="02020603050405020304" pitchFamily="18" charset="0"/>
              </a:rPr>
              <a:t>3</a:t>
            </a:r>
            <a:r>
              <a:rPr lang="vi-VN" altLang="en-US" sz="4400" b="1" dirty="0" smtClean="0">
                <a:solidFill>
                  <a:srgbClr val="FF0000"/>
                </a:solidFill>
                <a:latin typeface="Times New Roman" panose="02020603050405020304" pitchFamily="18" charset="0"/>
              </a:rPr>
              <a:t>.</a:t>
            </a:r>
            <a:r>
              <a:rPr lang="en-US" altLang="en-US" sz="4400" b="1" dirty="0" smtClean="0">
                <a:solidFill>
                  <a:srgbClr val="FF0000"/>
                </a:solidFill>
                <a:latin typeface="Times New Roman" panose="02020603050405020304" pitchFamily="18" charset="0"/>
              </a:rPr>
              <a:t> </a:t>
            </a:r>
            <a:r>
              <a:rPr lang="en-US" altLang="en-US" sz="4400" b="1" dirty="0" err="1">
                <a:solidFill>
                  <a:srgbClr val="FF0000"/>
                </a:solidFill>
                <a:latin typeface="Times New Roman" panose="02020603050405020304" pitchFamily="18" charset="0"/>
              </a:rPr>
              <a:t>Tính</a:t>
            </a:r>
            <a:r>
              <a:rPr lang="en-US" altLang="en-US" sz="4400" b="1" dirty="0">
                <a:solidFill>
                  <a:srgbClr val="FF0000"/>
                </a:solidFill>
                <a:latin typeface="Times New Roman" panose="02020603050405020304" pitchFamily="18" charset="0"/>
              </a:rPr>
              <a:t> </a:t>
            </a:r>
            <a:r>
              <a:rPr lang="vi-VN" altLang="en-US" sz="4400" b="1" dirty="0" smtClean="0">
                <a:solidFill>
                  <a:srgbClr val="FF0000"/>
                </a:solidFill>
                <a:latin typeface="Times New Roman" panose="02020603050405020304" pitchFamily="18" charset="0"/>
              </a:rPr>
              <a:t>bằng hai cách</a:t>
            </a:r>
            <a:r>
              <a:rPr lang="en-US" altLang="en-US" sz="4400" b="1" dirty="0" smtClean="0">
                <a:solidFill>
                  <a:srgbClr val="FF0000"/>
                </a:solidFill>
                <a:latin typeface="Times New Roman" panose="02020603050405020304" pitchFamily="18" charset="0"/>
              </a:rPr>
              <a:t>:</a:t>
            </a:r>
            <a:endParaRPr lang="en-US" altLang="en-US" sz="4400" b="1" dirty="0">
              <a:solidFill>
                <a:srgbClr val="FF0000"/>
              </a:solidFill>
              <a:latin typeface="Times New Roman" panose="02020603050405020304" pitchFamily="18" charset="0"/>
            </a:endParaRPr>
          </a:p>
        </p:txBody>
      </p:sp>
      <mc:AlternateContent xmlns:mc="http://schemas.openxmlformats.org/markup-compatibility/2006">
        <mc:Choice xmlns:a14="http://schemas.microsoft.com/office/drawing/2010/main" Requires="a14">
          <p:sp>
            <p:nvSpPr>
              <p:cNvPr id="3" name="TextBox 2"/>
              <p:cNvSpPr txBox="1"/>
              <p:nvPr/>
            </p:nvSpPr>
            <p:spPr>
              <a:xfrm>
                <a:off x="1811032" y="3060582"/>
                <a:ext cx="3109762" cy="1013354"/>
              </a:xfrm>
              <a:prstGeom prst="rect">
                <a:avLst/>
              </a:prstGeom>
              <a:noFill/>
            </p:spPr>
            <p:txBody>
              <a:bodyPr wrap="none" lIns="0" tIns="0" rIns="0" bIns="0" rtlCol="0">
                <a:spAutoFit/>
              </a:bodyPr>
              <a:lstStyle/>
              <a:p>
                <a:r>
                  <a:rPr lang="vi-VN" sz="4400" b="1" dirty="0" smtClean="0">
                    <a:solidFill>
                      <a:schemeClr val="tx1"/>
                    </a:solidFill>
                  </a:rPr>
                  <a:t>a) </a:t>
                </a:r>
                <a14:m>
                  <m:oMath xmlns:m="http://schemas.openxmlformats.org/officeDocument/2006/math">
                    <m:d>
                      <m:dPr>
                        <m:ctrlPr>
                          <a:rPr lang="vi-VN" sz="4400" b="1" i="1" smtClean="0">
                            <a:solidFill>
                              <a:schemeClr val="tx1"/>
                            </a:solidFill>
                            <a:latin typeface="Cambria Math" panose="02040503050406030204" pitchFamily="18" charset="0"/>
                          </a:rPr>
                        </m:ctrlPr>
                      </m:dPr>
                      <m:e>
                        <m:f>
                          <m:fPr>
                            <m:ctrlPr>
                              <a:rPr lang="vi-VN" sz="4400" b="1" i="1" smtClean="0">
                                <a:solidFill>
                                  <a:schemeClr val="tx1"/>
                                </a:solidFill>
                                <a:latin typeface="Cambria Math" panose="02040503050406030204" pitchFamily="18" charset="0"/>
                              </a:rPr>
                            </m:ctrlPr>
                          </m:fPr>
                          <m:num>
                            <m:r>
                              <a:rPr lang="vi-VN" sz="4400" b="1" i="1" smtClean="0">
                                <a:solidFill>
                                  <a:schemeClr val="tx1"/>
                                </a:solidFill>
                                <a:latin typeface="Cambria Math" panose="02040503050406030204" pitchFamily="18" charset="0"/>
                              </a:rPr>
                              <m:t>𝟏</m:t>
                            </m:r>
                          </m:num>
                          <m:den>
                            <m:r>
                              <a:rPr lang="vi-VN" sz="4400" b="1" i="1" smtClean="0">
                                <a:solidFill>
                                  <a:schemeClr val="tx1"/>
                                </a:solidFill>
                                <a:latin typeface="Cambria Math" panose="02040503050406030204" pitchFamily="18" charset="0"/>
                              </a:rPr>
                              <m:t>𝟑</m:t>
                            </m:r>
                          </m:den>
                        </m:f>
                        <m:r>
                          <a:rPr lang="vi-VN" sz="4400" b="1" i="1" smtClean="0">
                            <a:solidFill>
                              <a:schemeClr val="tx1"/>
                            </a:solidFill>
                            <a:latin typeface="Cambria Math" panose="02040503050406030204" pitchFamily="18" charset="0"/>
                          </a:rPr>
                          <m:t>+</m:t>
                        </m:r>
                        <m:f>
                          <m:fPr>
                            <m:ctrlPr>
                              <a:rPr lang="vi-VN" sz="4400" b="1" i="1">
                                <a:latin typeface="Cambria Math" panose="02040503050406030204" pitchFamily="18" charset="0"/>
                              </a:rPr>
                            </m:ctrlPr>
                          </m:fPr>
                          <m:num>
                            <m:r>
                              <a:rPr lang="vi-VN" sz="4400" b="1" i="1" smtClean="0">
                                <a:latin typeface="Cambria Math" panose="02040503050406030204" pitchFamily="18" charset="0"/>
                              </a:rPr>
                              <m:t>𝟏</m:t>
                            </m:r>
                          </m:num>
                          <m:den>
                            <m:r>
                              <a:rPr lang="vi-VN" sz="4400" b="1" i="1" smtClean="0">
                                <a:latin typeface="Cambria Math" panose="02040503050406030204" pitchFamily="18" charset="0"/>
                              </a:rPr>
                              <m:t>𝟓</m:t>
                            </m:r>
                          </m:den>
                        </m:f>
                      </m:e>
                    </m:d>
                    <m:r>
                      <a:rPr lang="vi-VN" sz="4400" b="1" i="0" smtClean="0">
                        <a:solidFill>
                          <a:schemeClr val="tx1"/>
                        </a:solidFill>
                        <a:latin typeface="Cambria Math" panose="02040503050406030204" pitchFamily="18" charset="0"/>
                      </a:rPr>
                      <m:t>𝐱</m:t>
                    </m:r>
                    <m:f>
                      <m:fPr>
                        <m:ctrlPr>
                          <a:rPr lang="vi-VN" sz="4400" b="1" i="1" smtClean="0">
                            <a:solidFill>
                              <a:schemeClr val="tx1"/>
                            </a:solidFill>
                            <a:latin typeface="Cambria Math" panose="02040503050406030204" pitchFamily="18" charset="0"/>
                          </a:rPr>
                        </m:ctrlPr>
                      </m:fPr>
                      <m:num>
                        <m:r>
                          <a:rPr lang="vi-VN" sz="4400" b="1" i="1" smtClean="0">
                            <a:solidFill>
                              <a:schemeClr val="tx1"/>
                            </a:solidFill>
                            <a:latin typeface="Cambria Math" panose="02040503050406030204" pitchFamily="18" charset="0"/>
                          </a:rPr>
                          <m:t>𝟏</m:t>
                        </m:r>
                      </m:num>
                      <m:den>
                        <m:r>
                          <a:rPr lang="vi-VN" sz="4400" b="1" i="1" smtClean="0">
                            <a:solidFill>
                              <a:schemeClr val="tx1"/>
                            </a:solidFill>
                            <a:latin typeface="Cambria Math" panose="02040503050406030204" pitchFamily="18" charset="0"/>
                          </a:rPr>
                          <m:t>𝟐</m:t>
                        </m:r>
                      </m:den>
                    </m:f>
                  </m:oMath>
                </a14:m>
                <a:endParaRPr lang="en-GB" sz="4400" b="1" dirty="0">
                  <a:solidFill>
                    <a:schemeClr val="tx1"/>
                  </a:solidFill>
                </a:endParaRPr>
              </a:p>
            </p:txBody>
          </p:sp>
        </mc:Choice>
        <mc:Fallback>
          <p:sp>
            <p:nvSpPr>
              <p:cNvPr id="3" name="TextBox 2"/>
              <p:cNvSpPr txBox="1">
                <a:spLocks noRot="1" noChangeAspect="1" noMove="1" noResize="1" noEditPoints="1" noAdjustHandles="1" noChangeArrowheads="1" noChangeShapeType="1" noTextEdit="1"/>
              </p:cNvSpPr>
              <p:nvPr/>
            </p:nvSpPr>
            <p:spPr>
              <a:xfrm>
                <a:off x="1811032" y="3060582"/>
                <a:ext cx="3109762" cy="1013354"/>
              </a:xfrm>
              <a:prstGeom prst="rect">
                <a:avLst/>
              </a:prstGeom>
              <a:blipFill rotWithShape="0">
                <a:blip r:embed="rId2"/>
                <a:stretch>
                  <a:fillRect l="-10784" t="-1807" b="-15060"/>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4" name="TextBox 3"/>
              <p:cNvSpPr txBox="1"/>
              <p:nvPr/>
            </p:nvSpPr>
            <p:spPr>
              <a:xfrm>
                <a:off x="7109068" y="3093922"/>
                <a:ext cx="2983124" cy="1013354"/>
              </a:xfrm>
              <a:prstGeom prst="rect">
                <a:avLst/>
              </a:prstGeom>
              <a:noFill/>
            </p:spPr>
            <p:txBody>
              <a:bodyPr wrap="none" lIns="0" tIns="0" rIns="0" bIns="0" rtlCol="0">
                <a:spAutoFit/>
              </a:bodyPr>
              <a:lstStyle/>
              <a:p>
                <a:r>
                  <a:rPr lang="vi-VN" sz="4400" b="1" dirty="0" smtClean="0">
                    <a:solidFill>
                      <a:schemeClr val="tx1"/>
                    </a:solidFill>
                  </a:rPr>
                  <a:t>b)</a:t>
                </a:r>
                <a14:m>
                  <m:oMath xmlns:m="http://schemas.openxmlformats.org/officeDocument/2006/math">
                    <m:d>
                      <m:dPr>
                        <m:ctrlPr>
                          <a:rPr lang="vi-VN" sz="4400" b="1" i="1">
                            <a:latin typeface="Cambria Math" panose="02040503050406030204" pitchFamily="18" charset="0"/>
                          </a:rPr>
                        </m:ctrlPr>
                      </m:dPr>
                      <m:e>
                        <m:f>
                          <m:fPr>
                            <m:ctrlPr>
                              <a:rPr lang="vi-VN" sz="4400" b="1" i="1">
                                <a:latin typeface="Cambria Math" panose="02040503050406030204" pitchFamily="18" charset="0"/>
                              </a:rPr>
                            </m:ctrlPr>
                          </m:fPr>
                          <m:num>
                            <m:r>
                              <a:rPr lang="vi-VN" sz="4400" b="1" i="1">
                                <a:latin typeface="Cambria Math" panose="02040503050406030204" pitchFamily="18" charset="0"/>
                              </a:rPr>
                              <m:t>𝟏</m:t>
                            </m:r>
                          </m:num>
                          <m:den>
                            <m:r>
                              <a:rPr lang="vi-VN" sz="4400" b="1" i="1">
                                <a:latin typeface="Cambria Math" panose="02040503050406030204" pitchFamily="18" charset="0"/>
                              </a:rPr>
                              <m:t>𝟑</m:t>
                            </m:r>
                          </m:den>
                        </m:f>
                        <m:r>
                          <a:rPr lang="vi-VN" sz="4400" b="1" i="1" smtClean="0">
                            <a:latin typeface="Cambria Math" panose="02040503050406030204" pitchFamily="18" charset="0"/>
                          </a:rPr>
                          <m:t>−</m:t>
                        </m:r>
                        <m:f>
                          <m:fPr>
                            <m:ctrlPr>
                              <a:rPr lang="vi-VN" sz="4400" b="1" i="1">
                                <a:latin typeface="Cambria Math" panose="02040503050406030204" pitchFamily="18" charset="0"/>
                              </a:rPr>
                            </m:ctrlPr>
                          </m:fPr>
                          <m:num>
                            <m:r>
                              <a:rPr lang="vi-VN" sz="4400" b="1" i="1">
                                <a:latin typeface="Cambria Math" panose="02040503050406030204" pitchFamily="18" charset="0"/>
                              </a:rPr>
                              <m:t>𝟏</m:t>
                            </m:r>
                          </m:num>
                          <m:den>
                            <m:r>
                              <a:rPr lang="vi-VN" sz="4400" b="1" i="1">
                                <a:latin typeface="Cambria Math" panose="02040503050406030204" pitchFamily="18" charset="0"/>
                              </a:rPr>
                              <m:t>𝟓</m:t>
                            </m:r>
                          </m:den>
                        </m:f>
                      </m:e>
                    </m:d>
                    <m:r>
                      <a:rPr lang="vi-VN" sz="4400" b="1">
                        <a:latin typeface="Cambria Math" panose="02040503050406030204" pitchFamily="18" charset="0"/>
                      </a:rPr>
                      <m:t>𝐱</m:t>
                    </m:r>
                    <m:f>
                      <m:fPr>
                        <m:ctrlPr>
                          <a:rPr lang="vi-VN" sz="4400" b="1" i="1">
                            <a:latin typeface="Cambria Math" panose="02040503050406030204" pitchFamily="18" charset="0"/>
                          </a:rPr>
                        </m:ctrlPr>
                      </m:fPr>
                      <m:num>
                        <m:r>
                          <a:rPr lang="vi-VN" sz="4400" b="1" i="1">
                            <a:latin typeface="Cambria Math" panose="02040503050406030204" pitchFamily="18" charset="0"/>
                          </a:rPr>
                          <m:t>𝟏</m:t>
                        </m:r>
                      </m:num>
                      <m:den>
                        <m:r>
                          <a:rPr lang="vi-VN" sz="4400" b="1" i="1">
                            <a:latin typeface="Cambria Math" panose="02040503050406030204" pitchFamily="18" charset="0"/>
                          </a:rPr>
                          <m:t>𝟐</m:t>
                        </m:r>
                      </m:den>
                    </m:f>
                  </m:oMath>
                </a14:m>
                <a:endParaRPr lang="en-GB" sz="4400" b="1" dirty="0">
                  <a:solidFill>
                    <a:schemeClr val="tx1"/>
                  </a:solidFill>
                </a:endParaRPr>
              </a:p>
            </p:txBody>
          </p:sp>
        </mc:Choice>
        <mc:Fallback>
          <p:sp>
            <p:nvSpPr>
              <p:cNvPr id="4" name="TextBox 3"/>
              <p:cNvSpPr txBox="1">
                <a:spLocks noRot="1" noChangeAspect="1" noMove="1" noResize="1" noEditPoints="1" noAdjustHandles="1" noChangeArrowheads="1" noChangeShapeType="1" noTextEdit="1"/>
              </p:cNvSpPr>
              <p:nvPr/>
            </p:nvSpPr>
            <p:spPr>
              <a:xfrm>
                <a:off x="7109068" y="3093922"/>
                <a:ext cx="2983124" cy="1013354"/>
              </a:xfrm>
              <a:prstGeom prst="rect">
                <a:avLst/>
              </a:prstGeom>
              <a:blipFill rotWithShape="0">
                <a:blip r:embed="rId3"/>
                <a:stretch>
                  <a:fillRect l="-11224" t="-1807" b="-14458"/>
                </a:stretch>
              </a:blipFill>
            </p:spPr>
            <p:txBody>
              <a:bodyPr/>
              <a:lstStyle/>
              <a:p>
                <a:r>
                  <a:rPr lang="en-GB">
                    <a:noFill/>
                  </a:rPr>
                  <a:t> </a:t>
                </a:r>
              </a:p>
            </p:txBody>
          </p:sp>
        </mc:Fallback>
      </mc:AlternateContent>
    </p:spTree>
    <p:extLst>
      <p:ext uri="{BB962C8B-B14F-4D97-AF65-F5344CB8AC3E}">
        <p14:creationId xmlns:p14="http://schemas.microsoft.com/office/powerpoint/2010/main" val="87544388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1407</TotalTime>
  <Words>409</Words>
  <Application>Microsoft Office PowerPoint</Application>
  <PresentationFormat>Widescreen</PresentationFormat>
  <Paragraphs>104</Paragraphs>
  <Slides>17</Slides>
  <Notes>2</Notes>
  <HiddenSlides>0</HiddenSlides>
  <MMClips>3</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2</vt:i4>
      </vt:variant>
      <vt:variant>
        <vt:lpstr>Slide Titles</vt:lpstr>
      </vt:variant>
      <vt:variant>
        <vt:i4>17</vt:i4>
      </vt:variant>
    </vt:vector>
  </HeadingPairs>
  <TitlesOfParts>
    <vt:vector size="31" baseType="lpstr">
      <vt:lpstr>微软雅黑</vt:lpstr>
      <vt:lpstr>宋体</vt:lpstr>
      <vt:lpstr>Amazone</vt:lpstr>
      <vt:lpstr>Arial</vt:lpstr>
      <vt:lpstr>Bookman Old Style</vt:lpstr>
      <vt:lpstr>Calibri</vt:lpstr>
      <vt:lpstr>Cambria Math</vt:lpstr>
      <vt:lpstr>Tahoma</vt:lpstr>
      <vt:lpstr>Times New Roman</vt:lpstr>
      <vt:lpstr>UTM Arruba KT</vt:lpstr>
      <vt:lpstr>方正少儿简体</vt:lpstr>
      <vt:lpstr>Office Theme</vt:lpstr>
      <vt:lpstr>Equation</vt:lpstr>
      <vt:lpstr>Microsoft Equation 3.0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Dellpc</dc:creator>
  <cp:lastModifiedBy>Microsoft account</cp:lastModifiedBy>
  <cp:revision>169</cp:revision>
  <dcterms:created xsi:type="dcterms:W3CDTF">2016-03-07T14:29:54Z</dcterms:created>
  <dcterms:modified xsi:type="dcterms:W3CDTF">2022-03-11T11:16:41Z</dcterms:modified>
</cp:coreProperties>
</file>